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3" r:id="rId1"/>
  </p:sldMasterIdLst>
  <p:notesMasterIdLst>
    <p:notesMasterId r:id="rId31"/>
  </p:notesMasterIdLst>
  <p:handoutMasterIdLst>
    <p:handoutMasterId r:id="rId32"/>
  </p:handoutMasterIdLst>
  <p:sldIdLst>
    <p:sldId id="335" r:id="rId2"/>
    <p:sldId id="256" r:id="rId3"/>
    <p:sldId id="336" r:id="rId4"/>
    <p:sldId id="341" r:id="rId5"/>
    <p:sldId id="342" r:id="rId6"/>
    <p:sldId id="257" r:id="rId7"/>
    <p:sldId id="259" r:id="rId8"/>
    <p:sldId id="339" r:id="rId9"/>
    <p:sldId id="258" r:id="rId10"/>
    <p:sldId id="265" r:id="rId11"/>
    <p:sldId id="266" r:id="rId12"/>
    <p:sldId id="271" r:id="rId13"/>
    <p:sldId id="321" r:id="rId14"/>
    <p:sldId id="330" r:id="rId15"/>
    <p:sldId id="267" r:id="rId16"/>
    <p:sldId id="272" r:id="rId17"/>
    <p:sldId id="273" r:id="rId18"/>
    <p:sldId id="274" r:id="rId19"/>
    <p:sldId id="275" r:id="rId20"/>
    <p:sldId id="284" r:id="rId21"/>
    <p:sldId id="312" r:id="rId22"/>
    <p:sldId id="318" r:id="rId23"/>
    <p:sldId id="323" r:id="rId24"/>
    <p:sldId id="319" r:id="rId25"/>
    <p:sldId id="334" r:id="rId26"/>
    <p:sldId id="343" r:id="rId27"/>
    <p:sldId id="340" r:id="rId28"/>
    <p:sldId id="326" r:id="rId29"/>
    <p:sldId id="337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73" autoAdjust="0"/>
    <p:restoredTop sz="94674"/>
  </p:normalViewPr>
  <p:slideViewPr>
    <p:cSldViewPr snapToGrid="0" snapToObjects="1">
      <p:cViewPr varScale="1">
        <p:scale>
          <a:sx n="46" d="100"/>
          <a:sy n="46" d="100"/>
        </p:scale>
        <p:origin x="300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orenzo Polo" userId="b5812e408b4a950e" providerId="LiveId" clId="{AA7F0481-9C77-427E-8F52-C44280114327}"/>
    <pc:docChg chg="undo custSel addSld delSld modSld">
      <pc:chgData name="Lorenzo Polo" userId="b5812e408b4a950e" providerId="LiveId" clId="{AA7F0481-9C77-427E-8F52-C44280114327}" dt="2018-01-22T13:14:48.539" v="453" actId="478"/>
      <pc:docMkLst>
        <pc:docMk/>
      </pc:docMkLst>
      <pc:sldChg chg="delSp modSp">
        <pc:chgData name="Lorenzo Polo" userId="b5812e408b4a950e" providerId="LiveId" clId="{AA7F0481-9C77-427E-8F52-C44280114327}" dt="2018-01-22T12:46:44.218" v="4" actId="478"/>
        <pc:sldMkLst>
          <pc:docMk/>
          <pc:sldMk cId="0" sldId="257"/>
        </pc:sldMkLst>
        <pc:spChg chg="del">
          <ac:chgData name="Lorenzo Polo" userId="b5812e408b4a950e" providerId="LiveId" clId="{AA7F0481-9C77-427E-8F52-C44280114327}" dt="2018-01-22T12:46:44.218" v="4" actId="478"/>
          <ac:spMkLst>
            <pc:docMk/>
            <pc:sldMk cId="0" sldId="257"/>
            <ac:spMk id="7" creationId="{631BB6A3-F6B2-4E36-8B62-93817A16FB0D}"/>
          </ac:spMkLst>
        </pc:spChg>
        <pc:spChg chg="del mod">
          <ac:chgData name="Lorenzo Polo" userId="b5812e408b4a950e" providerId="LiveId" clId="{AA7F0481-9C77-427E-8F52-C44280114327}" dt="2018-01-22T12:46:36.618" v="2" actId="478"/>
          <ac:spMkLst>
            <pc:docMk/>
            <pc:sldMk cId="0" sldId="257"/>
            <ac:spMk id="8" creationId="{152CF10C-1EBC-4B26-BA8F-6CA17FA869DA}"/>
          </ac:spMkLst>
        </pc:spChg>
        <pc:picChg chg="del">
          <ac:chgData name="Lorenzo Polo" userId="b5812e408b4a950e" providerId="LiveId" clId="{AA7F0481-9C77-427E-8F52-C44280114327}" dt="2018-01-22T12:46:40.982" v="3" actId="478"/>
          <ac:picMkLst>
            <pc:docMk/>
            <pc:sldMk cId="0" sldId="257"/>
            <ac:picMk id="18440" creationId="{3BBC2264-FAEF-4AA8-95D7-D79864DEDA9E}"/>
          </ac:picMkLst>
        </pc:picChg>
        <pc:picChg chg="del">
          <ac:chgData name="Lorenzo Polo" userId="b5812e408b4a950e" providerId="LiveId" clId="{AA7F0481-9C77-427E-8F52-C44280114327}" dt="2018-01-22T12:46:28.635" v="0" actId="478"/>
          <ac:picMkLst>
            <pc:docMk/>
            <pc:sldMk cId="0" sldId="257"/>
            <ac:picMk id="18441" creationId="{F29741A2-93F8-4A43-9415-8AFA110328CF}"/>
          </ac:picMkLst>
        </pc:picChg>
      </pc:sldChg>
      <pc:sldChg chg="delSp modSp">
        <pc:chgData name="Lorenzo Polo" userId="b5812e408b4a950e" providerId="LiveId" clId="{AA7F0481-9C77-427E-8F52-C44280114327}" dt="2018-01-22T12:55:42.288" v="265" actId="255"/>
        <pc:sldMkLst>
          <pc:docMk/>
          <pc:sldMk cId="0" sldId="258"/>
        </pc:sldMkLst>
        <pc:spChg chg="del">
          <ac:chgData name="Lorenzo Polo" userId="b5812e408b4a950e" providerId="LiveId" clId="{AA7F0481-9C77-427E-8F52-C44280114327}" dt="2018-01-22T12:55:12.271" v="261" actId="478"/>
          <ac:spMkLst>
            <pc:docMk/>
            <pc:sldMk cId="0" sldId="258"/>
            <ac:spMk id="7" creationId="{60921512-2377-4CDE-B9E8-5A19FBD70E3F}"/>
          </ac:spMkLst>
        </pc:spChg>
        <pc:spChg chg="del">
          <ac:chgData name="Lorenzo Polo" userId="b5812e408b4a950e" providerId="LiveId" clId="{AA7F0481-9C77-427E-8F52-C44280114327}" dt="2018-01-22T12:54:31.312" v="36" actId="478"/>
          <ac:spMkLst>
            <pc:docMk/>
            <pc:sldMk cId="0" sldId="258"/>
            <ac:spMk id="8" creationId="{1B164E28-454C-4282-BAD9-E93BA7026077}"/>
          </ac:spMkLst>
        </pc:spChg>
        <pc:spChg chg="del">
          <ac:chgData name="Lorenzo Polo" userId="b5812e408b4a950e" providerId="LiveId" clId="{AA7F0481-9C77-427E-8F52-C44280114327}" dt="2018-01-22T12:54:34.758" v="37" actId="478"/>
          <ac:spMkLst>
            <pc:docMk/>
            <pc:sldMk cId="0" sldId="258"/>
            <ac:spMk id="9" creationId="{3082C3C2-8C2D-40DE-BD25-AF6F45B708EA}"/>
          </ac:spMkLst>
        </pc:spChg>
        <pc:spChg chg="mod">
          <ac:chgData name="Lorenzo Polo" userId="b5812e408b4a950e" providerId="LiveId" clId="{AA7F0481-9C77-427E-8F52-C44280114327}" dt="2018-01-22T12:54:59.615" v="147" actId="1035"/>
          <ac:spMkLst>
            <pc:docMk/>
            <pc:sldMk cId="0" sldId="258"/>
            <ac:spMk id="21507" creationId="{14FA68D6-6E5D-42A0-BAE8-E5DC1750069D}"/>
          </ac:spMkLst>
        </pc:spChg>
        <pc:spChg chg="mod">
          <ac:chgData name="Lorenzo Polo" userId="b5812e408b4a950e" providerId="LiveId" clId="{AA7F0481-9C77-427E-8F52-C44280114327}" dt="2018-01-22T12:55:42.288" v="265" actId="255"/>
          <ac:spMkLst>
            <pc:docMk/>
            <pc:sldMk cId="0" sldId="258"/>
            <ac:spMk id="21508" creationId="{5DEB6603-27F0-40A8-99C9-6DEC1B738C1D}"/>
          </ac:spMkLst>
        </pc:spChg>
        <pc:picChg chg="del">
          <ac:chgData name="Lorenzo Polo" userId="b5812e408b4a950e" providerId="LiveId" clId="{AA7F0481-9C77-427E-8F52-C44280114327}" dt="2018-01-22T12:53:57.192" v="32" actId="478"/>
          <ac:picMkLst>
            <pc:docMk/>
            <pc:sldMk cId="0" sldId="258"/>
            <ac:picMk id="21506" creationId="{1D2E7067-BD55-4031-BA66-4A5512776C2E}"/>
          </ac:picMkLst>
        </pc:picChg>
        <pc:picChg chg="del">
          <ac:chgData name="Lorenzo Polo" userId="b5812e408b4a950e" providerId="LiveId" clId="{AA7F0481-9C77-427E-8F52-C44280114327}" dt="2018-01-22T12:54:00.744" v="33" actId="478"/>
          <ac:picMkLst>
            <pc:docMk/>
            <pc:sldMk cId="0" sldId="258"/>
            <ac:picMk id="21509" creationId="{CA0FE383-6B7E-417B-AEC7-1F8B82D45DFE}"/>
          </ac:picMkLst>
        </pc:picChg>
        <pc:picChg chg="del">
          <ac:chgData name="Lorenzo Polo" userId="b5812e408b4a950e" providerId="LiveId" clId="{AA7F0481-9C77-427E-8F52-C44280114327}" dt="2018-01-22T12:54:23.048" v="34" actId="478"/>
          <ac:picMkLst>
            <pc:docMk/>
            <pc:sldMk cId="0" sldId="258"/>
            <ac:picMk id="21510" creationId="{BDA0514F-40E7-427D-AD8E-EED95832AECE}"/>
          </ac:picMkLst>
        </pc:picChg>
        <pc:picChg chg="del">
          <ac:chgData name="Lorenzo Polo" userId="b5812e408b4a950e" providerId="LiveId" clId="{AA7F0481-9C77-427E-8F52-C44280114327}" dt="2018-01-22T12:54:28.008" v="35" actId="478"/>
          <ac:picMkLst>
            <pc:docMk/>
            <pc:sldMk cId="0" sldId="258"/>
            <ac:picMk id="21513" creationId="{628B4C29-D1C3-4264-BDA7-439B81ED555C}"/>
          </ac:picMkLst>
        </pc:picChg>
        <pc:picChg chg="del">
          <ac:chgData name="Lorenzo Polo" userId="b5812e408b4a950e" providerId="LiveId" clId="{AA7F0481-9C77-427E-8F52-C44280114327}" dt="2018-01-22T12:54:39.263" v="38" actId="478"/>
          <ac:picMkLst>
            <pc:docMk/>
            <pc:sldMk cId="0" sldId="258"/>
            <ac:picMk id="21514" creationId="{9B0528DF-2ECD-448C-869C-DF0DF68B74EF}"/>
          </ac:picMkLst>
        </pc:picChg>
      </pc:sldChg>
      <pc:sldChg chg="addSp delSp modSp">
        <pc:chgData name="Lorenzo Polo" userId="b5812e408b4a950e" providerId="LiveId" clId="{AA7F0481-9C77-427E-8F52-C44280114327}" dt="2018-01-22T12:48:14.425" v="17" actId="478"/>
        <pc:sldMkLst>
          <pc:docMk/>
          <pc:sldMk cId="0" sldId="259"/>
        </pc:sldMkLst>
        <pc:spChg chg="add mod">
          <ac:chgData name="Lorenzo Polo" userId="b5812e408b4a950e" providerId="LiveId" clId="{AA7F0481-9C77-427E-8F52-C44280114327}" dt="2018-01-22T12:47:15.809" v="6" actId="478"/>
          <ac:spMkLst>
            <pc:docMk/>
            <pc:sldMk cId="0" sldId="259"/>
            <ac:spMk id="3" creationId="{0A8B8C32-97C4-445C-9261-8C920B93D265}"/>
          </ac:spMkLst>
        </pc:spChg>
        <pc:spChg chg="del">
          <ac:chgData name="Lorenzo Polo" userId="b5812e408b4a950e" providerId="LiveId" clId="{AA7F0481-9C77-427E-8F52-C44280114327}" dt="2018-01-22T12:47:38.265" v="9" actId="478"/>
          <ac:spMkLst>
            <pc:docMk/>
            <pc:sldMk cId="0" sldId="259"/>
            <ac:spMk id="5" creationId="{24CF3BEC-6D5C-4448-A71F-72E4E9A2DA3A}"/>
          </ac:spMkLst>
        </pc:spChg>
        <pc:spChg chg="del mod">
          <ac:chgData name="Lorenzo Polo" userId="b5812e408b4a950e" providerId="LiveId" clId="{AA7F0481-9C77-427E-8F52-C44280114327}" dt="2018-01-22T12:48:10.144" v="16" actId="478"/>
          <ac:spMkLst>
            <pc:docMk/>
            <pc:sldMk cId="0" sldId="259"/>
            <ac:spMk id="7" creationId="{E1315379-A2BC-42ED-B50C-3457E7B20748}"/>
          </ac:spMkLst>
        </pc:spChg>
        <pc:spChg chg="del">
          <ac:chgData name="Lorenzo Polo" userId="b5812e408b4a950e" providerId="LiveId" clId="{AA7F0481-9C77-427E-8F52-C44280114327}" dt="2018-01-22T12:48:02.377" v="13" actId="478"/>
          <ac:spMkLst>
            <pc:docMk/>
            <pc:sldMk cId="0" sldId="259"/>
            <ac:spMk id="8" creationId="{E1F78749-BC80-4B37-A331-FF5DD2E2DB8F}"/>
          </ac:spMkLst>
        </pc:spChg>
        <pc:spChg chg="del mod">
          <ac:chgData name="Lorenzo Polo" userId="b5812e408b4a950e" providerId="LiveId" clId="{AA7F0481-9C77-427E-8F52-C44280114327}" dt="2018-01-22T12:47:15.809" v="6" actId="478"/>
          <ac:spMkLst>
            <pc:docMk/>
            <pc:sldMk cId="0" sldId="259"/>
            <ac:spMk id="19459" creationId="{A82D518F-0CC9-4231-B1B3-92FEAC9ECB7A}"/>
          </ac:spMkLst>
        </pc:spChg>
        <pc:spChg chg="mod">
          <ac:chgData name="Lorenzo Polo" userId="b5812e408b4a950e" providerId="LiveId" clId="{AA7F0481-9C77-427E-8F52-C44280114327}" dt="2018-01-22T12:47:54.489" v="11" actId="14100"/>
          <ac:spMkLst>
            <pc:docMk/>
            <pc:sldMk cId="0" sldId="259"/>
            <ac:spMk id="19460" creationId="{26286473-349C-4D5E-887C-CE575C37F6EE}"/>
          </ac:spMkLst>
        </pc:spChg>
        <pc:picChg chg="mod">
          <ac:chgData name="Lorenzo Polo" userId="b5812e408b4a950e" providerId="LiveId" clId="{AA7F0481-9C77-427E-8F52-C44280114327}" dt="2018-01-22T12:47:25.085" v="8" actId="1076"/>
          <ac:picMkLst>
            <pc:docMk/>
            <pc:sldMk cId="0" sldId="259"/>
            <ac:picMk id="19461" creationId="{4042502E-8973-4D69-9753-D490E313381D}"/>
          </ac:picMkLst>
        </pc:picChg>
        <pc:picChg chg="del">
          <ac:chgData name="Lorenzo Polo" userId="b5812e408b4a950e" providerId="LiveId" clId="{AA7F0481-9C77-427E-8F52-C44280114327}" dt="2018-01-22T12:48:14.425" v="17" actId="478"/>
          <ac:picMkLst>
            <pc:docMk/>
            <pc:sldMk cId="0" sldId="259"/>
            <ac:picMk id="19464" creationId="{81AF8298-F8AA-4BCA-9871-BB294B51E2A6}"/>
          </ac:picMkLst>
        </pc:picChg>
        <pc:picChg chg="del">
          <ac:chgData name="Lorenzo Polo" userId="b5812e408b4a950e" providerId="LiveId" clId="{AA7F0481-9C77-427E-8F52-C44280114327}" dt="2018-01-22T12:47:59.098" v="12" actId="478"/>
          <ac:picMkLst>
            <pc:docMk/>
            <pc:sldMk cId="0" sldId="259"/>
            <ac:picMk id="19465" creationId="{DCFC86E1-97F1-419E-8E80-E934B936CA43}"/>
          </ac:picMkLst>
        </pc:picChg>
      </pc:sldChg>
      <pc:sldChg chg="addSp delSp modSp">
        <pc:chgData name="Lorenzo Polo" userId="b5812e408b4a950e" providerId="LiveId" clId="{AA7F0481-9C77-427E-8F52-C44280114327}" dt="2018-01-22T12:53:39.545" v="31" actId="478"/>
        <pc:sldMkLst>
          <pc:docMk/>
          <pc:sldMk cId="0" sldId="260"/>
        </pc:sldMkLst>
        <pc:spChg chg="del">
          <ac:chgData name="Lorenzo Polo" userId="b5812e408b4a950e" providerId="LiveId" clId="{AA7F0481-9C77-427E-8F52-C44280114327}" dt="2018-01-22T12:53:39.545" v="31" actId="478"/>
          <ac:spMkLst>
            <pc:docMk/>
            <pc:sldMk cId="0" sldId="260"/>
            <ac:spMk id="8" creationId="{B60DE89A-7266-4461-A3D1-0E36CDCAE08B}"/>
          </ac:spMkLst>
        </pc:spChg>
        <pc:spChg chg="del">
          <ac:chgData name="Lorenzo Polo" userId="b5812e408b4a950e" providerId="LiveId" clId="{AA7F0481-9C77-427E-8F52-C44280114327}" dt="2018-01-22T12:52:37.166" v="27" actId="478"/>
          <ac:spMkLst>
            <pc:docMk/>
            <pc:sldMk cId="0" sldId="260"/>
            <ac:spMk id="9" creationId="{F4818F01-9008-4434-9DE3-65A0ADBA6F2D}"/>
          </ac:spMkLst>
        </pc:spChg>
        <pc:spChg chg="del">
          <ac:chgData name="Lorenzo Polo" userId="b5812e408b4a950e" providerId="LiveId" clId="{AA7F0481-9C77-427E-8F52-C44280114327}" dt="2018-01-22T12:52:01.506" v="22" actId="478"/>
          <ac:spMkLst>
            <pc:docMk/>
            <pc:sldMk cId="0" sldId="260"/>
            <ac:spMk id="20483" creationId="{9DC41210-400E-4D23-A0DF-0F9E2EE68360}"/>
          </ac:spMkLst>
        </pc:spChg>
        <pc:spChg chg="mod">
          <ac:chgData name="Lorenzo Polo" userId="b5812e408b4a950e" providerId="LiveId" clId="{AA7F0481-9C77-427E-8F52-C44280114327}" dt="2018-01-22T12:53:08.483" v="30" actId="20577"/>
          <ac:spMkLst>
            <pc:docMk/>
            <pc:sldMk cId="0" sldId="260"/>
            <ac:spMk id="20484" creationId="{502502AF-CFA4-4863-A95A-ED4350D23506}"/>
          </ac:spMkLst>
        </pc:spChg>
        <pc:spChg chg="add del mod">
          <ac:chgData name="Lorenzo Polo" userId="b5812e408b4a950e" providerId="LiveId" clId="{AA7F0481-9C77-427E-8F52-C44280114327}" dt="2018-01-22T12:51:45.684" v="20" actId="1076"/>
          <ac:spMkLst>
            <pc:docMk/>
            <pc:sldMk cId="0" sldId="260"/>
            <ac:spMk id="20485" creationId="{196808DE-6763-4D6D-8E36-35E723D05712}"/>
          </ac:spMkLst>
        </pc:spChg>
        <pc:picChg chg="del">
          <ac:chgData name="Lorenzo Polo" userId="b5812e408b4a950e" providerId="LiveId" clId="{AA7F0481-9C77-427E-8F52-C44280114327}" dt="2018-01-22T12:51:50.161" v="21" actId="478"/>
          <ac:picMkLst>
            <pc:docMk/>
            <pc:sldMk cId="0" sldId="260"/>
            <ac:picMk id="20486" creationId="{977654F9-28F0-4573-A6FB-40291E8DB684}"/>
          </ac:picMkLst>
        </pc:picChg>
        <pc:picChg chg="del">
          <ac:chgData name="Lorenzo Polo" userId="b5812e408b4a950e" providerId="LiveId" clId="{AA7F0481-9C77-427E-8F52-C44280114327}" dt="2018-01-22T12:52:26.680" v="26" actId="478"/>
          <ac:picMkLst>
            <pc:docMk/>
            <pc:sldMk cId="0" sldId="260"/>
            <ac:picMk id="20489" creationId="{C7497598-DA2D-4DE8-A04F-A7B45A30BBA4}"/>
          </ac:picMkLst>
        </pc:picChg>
        <pc:picChg chg="del">
          <ac:chgData name="Lorenzo Polo" userId="b5812e408b4a950e" providerId="LiveId" clId="{AA7F0481-9C77-427E-8F52-C44280114327}" dt="2018-01-22T12:52:41.320" v="28" actId="478"/>
          <ac:picMkLst>
            <pc:docMk/>
            <pc:sldMk cId="0" sldId="260"/>
            <ac:picMk id="20490" creationId="{2AB60032-F912-4549-8479-518150226CFC}"/>
          </ac:picMkLst>
        </pc:picChg>
      </pc:sldChg>
      <pc:sldChg chg="addSp delSp modSp">
        <pc:chgData name="Lorenzo Polo" userId="b5812e408b4a950e" providerId="LiveId" clId="{AA7F0481-9C77-427E-8F52-C44280114327}" dt="2018-01-22T12:59:04.945" v="361" actId="5793"/>
        <pc:sldMkLst>
          <pc:docMk/>
          <pc:sldMk cId="0" sldId="265"/>
        </pc:sldMkLst>
        <pc:spChg chg="add del mod">
          <ac:chgData name="Lorenzo Polo" userId="b5812e408b4a950e" providerId="LiveId" clId="{AA7F0481-9C77-427E-8F52-C44280114327}" dt="2018-01-22T12:57:29.631" v="321" actId="478"/>
          <ac:spMkLst>
            <pc:docMk/>
            <pc:sldMk cId="0" sldId="265"/>
            <ac:spMk id="3" creationId="{53423B4F-2128-4B68-9753-1C1F8FF5F26A}"/>
          </ac:spMkLst>
        </pc:spChg>
        <pc:spChg chg="del">
          <ac:chgData name="Lorenzo Polo" userId="b5812e408b4a950e" providerId="LiveId" clId="{AA7F0481-9C77-427E-8F52-C44280114327}" dt="2018-01-22T12:56:25.159" v="267" actId="478"/>
          <ac:spMkLst>
            <pc:docMk/>
            <pc:sldMk cId="0" sldId="265"/>
            <ac:spMk id="4" creationId="{631FD241-B142-49F4-984F-0CCD4986E1D3}"/>
          </ac:spMkLst>
        </pc:spChg>
        <pc:spChg chg="del">
          <ac:chgData name="Lorenzo Polo" userId="b5812e408b4a950e" providerId="LiveId" clId="{AA7F0481-9C77-427E-8F52-C44280114327}" dt="2018-01-22T12:56:32.360" v="268" actId="478"/>
          <ac:spMkLst>
            <pc:docMk/>
            <pc:sldMk cId="0" sldId="265"/>
            <ac:spMk id="5" creationId="{5D51D445-96E6-4AFB-9740-F4266274BF4A}"/>
          </ac:spMkLst>
        </pc:spChg>
        <pc:spChg chg="add mod">
          <ac:chgData name="Lorenzo Polo" userId="b5812e408b4a950e" providerId="LiveId" clId="{AA7F0481-9C77-427E-8F52-C44280114327}" dt="2018-01-22T12:58:53.807" v="360" actId="20577"/>
          <ac:spMkLst>
            <pc:docMk/>
            <pc:sldMk cId="0" sldId="265"/>
            <ac:spMk id="6" creationId="{578725C9-25BE-4517-AD8E-AF392BBD0E85}"/>
          </ac:spMkLst>
        </pc:spChg>
        <pc:spChg chg="del mod">
          <ac:chgData name="Lorenzo Polo" userId="b5812e408b4a950e" providerId="LiveId" clId="{AA7F0481-9C77-427E-8F52-C44280114327}" dt="2018-01-22T12:57:26.666" v="320" actId="478"/>
          <ac:spMkLst>
            <pc:docMk/>
            <pc:sldMk cId="0" sldId="265"/>
            <ac:spMk id="7" creationId="{9986890E-D804-4846-8312-DB375833FD24}"/>
          </ac:spMkLst>
        </pc:spChg>
        <pc:spChg chg="mod">
          <ac:chgData name="Lorenzo Polo" userId="b5812e408b4a950e" providerId="LiveId" clId="{AA7F0481-9C77-427E-8F52-C44280114327}" dt="2018-01-22T12:56:48.782" v="317" actId="1038"/>
          <ac:spMkLst>
            <pc:docMk/>
            <pc:sldMk cId="0" sldId="265"/>
            <ac:spMk id="22529" creationId="{4398FF7A-57C3-4666-94FB-6A241B1F03F7}"/>
          </ac:spMkLst>
        </pc:spChg>
        <pc:spChg chg="mod">
          <ac:chgData name="Lorenzo Polo" userId="b5812e408b4a950e" providerId="LiveId" clId="{AA7F0481-9C77-427E-8F52-C44280114327}" dt="2018-01-22T12:59:04.945" v="361" actId="5793"/>
          <ac:spMkLst>
            <pc:docMk/>
            <pc:sldMk cId="0" sldId="265"/>
            <ac:spMk id="22531" creationId="{7770FECA-3D60-43E1-8506-0FE4DA26192D}"/>
          </ac:spMkLst>
        </pc:spChg>
        <pc:picChg chg="mod">
          <ac:chgData name="Lorenzo Polo" userId="b5812e408b4a950e" providerId="LiveId" clId="{AA7F0481-9C77-427E-8F52-C44280114327}" dt="2018-01-22T12:57:36.315" v="323" actId="1076"/>
          <ac:picMkLst>
            <pc:docMk/>
            <pc:sldMk cId="0" sldId="265"/>
            <ac:picMk id="22534" creationId="{26F72CB0-69B4-4CE1-88C8-C85E30277925}"/>
          </ac:picMkLst>
        </pc:picChg>
        <pc:picChg chg="del">
          <ac:chgData name="Lorenzo Polo" userId="b5812e408b4a950e" providerId="LiveId" clId="{AA7F0481-9C77-427E-8F52-C44280114327}" dt="2018-01-22T12:57:32.335" v="322" actId="478"/>
          <ac:picMkLst>
            <pc:docMk/>
            <pc:sldMk cId="0" sldId="265"/>
            <ac:picMk id="22535" creationId="{7ED87969-23D2-4A3C-946E-049C9576E234}"/>
          </ac:picMkLst>
        </pc:picChg>
        <pc:picChg chg="del">
          <ac:chgData name="Lorenzo Polo" userId="b5812e408b4a950e" providerId="LiveId" clId="{AA7F0481-9C77-427E-8F52-C44280114327}" dt="2018-01-22T12:56:21.751" v="266" actId="478"/>
          <ac:picMkLst>
            <pc:docMk/>
            <pc:sldMk cId="0" sldId="265"/>
            <ac:picMk id="22536" creationId="{7C378A92-988A-40D0-A039-02BA0C4BD792}"/>
          </ac:picMkLst>
        </pc:picChg>
        <pc:picChg chg="del">
          <ac:chgData name="Lorenzo Polo" userId="b5812e408b4a950e" providerId="LiveId" clId="{AA7F0481-9C77-427E-8F52-C44280114327}" dt="2018-01-22T12:56:35.780" v="269" actId="478"/>
          <ac:picMkLst>
            <pc:docMk/>
            <pc:sldMk cId="0" sldId="265"/>
            <ac:picMk id="22537" creationId="{4037F675-0B85-4D8D-AC25-5654BFD3ABE8}"/>
          </ac:picMkLst>
        </pc:picChg>
      </pc:sldChg>
      <pc:sldChg chg="delSp">
        <pc:chgData name="Lorenzo Polo" userId="b5812e408b4a950e" providerId="LiveId" clId="{AA7F0481-9C77-427E-8F52-C44280114327}" dt="2018-01-22T12:59:47.360" v="365" actId="478"/>
        <pc:sldMkLst>
          <pc:docMk/>
          <pc:sldMk cId="0" sldId="266"/>
        </pc:sldMkLst>
        <pc:spChg chg="del">
          <ac:chgData name="Lorenzo Polo" userId="b5812e408b4a950e" providerId="LiveId" clId="{AA7F0481-9C77-427E-8F52-C44280114327}" dt="2018-01-22T12:59:34.560" v="363" actId="478"/>
          <ac:spMkLst>
            <pc:docMk/>
            <pc:sldMk cId="0" sldId="266"/>
            <ac:spMk id="8" creationId="{9300BA39-3074-40D4-A7EB-22CDA714935C}"/>
          </ac:spMkLst>
        </pc:spChg>
        <pc:spChg chg="del">
          <ac:chgData name="Lorenzo Polo" userId="b5812e408b4a950e" providerId="LiveId" clId="{AA7F0481-9C77-427E-8F52-C44280114327}" dt="2018-01-22T12:59:42.701" v="364" actId="478"/>
          <ac:spMkLst>
            <pc:docMk/>
            <pc:sldMk cId="0" sldId="266"/>
            <ac:spMk id="9" creationId="{B0F5ED0F-5DA4-43E9-AC32-56479299FB0B}"/>
          </ac:spMkLst>
        </pc:spChg>
        <pc:picChg chg="del">
          <ac:chgData name="Lorenzo Polo" userId="b5812e408b4a950e" providerId="LiveId" clId="{AA7F0481-9C77-427E-8F52-C44280114327}" dt="2018-01-22T12:59:31.514" v="362" actId="478"/>
          <ac:picMkLst>
            <pc:docMk/>
            <pc:sldMk cId="0" sldId="266"/>
            <ac:picMk id="23557" creationId="{C9C25486-9994-4431-8EDF-9386ECED6590}"/>
          </ac:picMkLst>
        </pc:picChg>
        <pc:picChg chg="del">
          <ac:chgData name="Lorenzo Polo" userId="b5812e408b4a950e" providerId="LiveId" clId="{AA7F0481-9C77-427E-8F52-C44280114327}" dt="2018-01-22T12:59:47.360" v="365" actId="478"/>
          <ac:picMkLst>
            <pc:docMk/>
            <pc:sldMk cId="0" sldId="266"/>
            <ac:picMk id="23558" creationId="{015DA51E-7744-4AD8-99DF-72602352B374}"/>
          </ac:picMkLst>
        </pc:picChg>
      </pc:sldChg>
      <pc:sldChg chg="delSp">
        <pc:chgData name="Lorenzo Polo" userId="b5812e408b4a950e" providerId="LiveId" clId="{AA7F0481-9C77-427E-8F52-C44280114327}" dt="2018-01-22T13:11:35.724" v="407" actId="478"/>
        <pc:sldMkLst>
          <pc:docMk/>
          <pc:sldMk cId="0" sldId="267"/>
        </pc:sldMkLst>
        <pc:spChg chg="del">
          <ac:chgData name="Lorenzo Polo" userId="b5812e408b4a950e" providerId="LiveId" clId="{AA7F0481-9C77-427E-8F52-C44280114327}" dt="2018-01-22T13:11:29.703" v="405" actId="478"/>
          <ac:spMkLst>
            <pc:docMk/>
            <pc:sldMk cId="0" sldId="267"/>
            <ac:spMk id="5" creationId="{101D0626-1EE6-45E1-B9BE-F48A2EBEDA8D}"/>
          </ac:spMkLst>
        </pc:spChg>
        <pc:spChg chg="del">
          <ac:chgData name="Lorenzo Polo" userId="b5812e408b4a950e" providerId="LiveId" clId="{AA7F0481-9C77-427E-8F52-C44280114327}" dt="2018-01-22T13:11:32.706" v="406" actId="478"/>
          <ac:spMkLst>
            <pc:docMk/>
            <pc:sldMk cId="0" sldId="267"/>
            <ac:spMk id="6" creationId="{D2AA701B-7257-4B82-AEDB-D4FE83D66423}"/>
          </ac:spMkLst>
        </pc:spChg>
        <pc:picChg chg="del">
          <ac:chgData name="Lorenzo Polo" userId="b5812e408b4a950e" providerId="LiveId" clId="{AA7F0481-9C77-427E-8F52-C44280114327}" dt="2018-01-22T13:11:26.972" v="404" actId="478"/>
          <ac:picMkLst>
            <pc:docMk/>
            <pc:sldMk cId="0" sldId="267"/>
            <ac:picMk id="29702" creationId="{CEBF1BED-9B64-487A-9EDE-C4BF5E885211}"/>
          </ac:picMkLst>
        </pc:picChg>
        <pc:picChg chg="del">
          <ac:chgData name="Lorenzo Polo" userId="b5812e408b4a950e" providerId="LiveId" clId="{AA7F0481-9C77-427E-8F52-C44280114327}" dt="2018-01-22T13:11:35.724" v="407" actId="478"/>
          <ac:picMkLst>
            <pc:docMk/>
            <pc:sldMk cId="0" sldId="267"/>
            <ac:picMk id="29703" creationId="{5559F578-950D-499C-98F5-E2095AE8A3FE}"/>
          </ac:picMkLst>
        </pc:picChg>
      </pc:sldChg>
      <pc:sldChg chg="delSp">
        <pc:chgData name="Lorenzo Polo" userId="b5812e408b4a950e" providerId="LiveId" clId="{AA7F0481-9C77-427E-8F52-C44280114327}" dt="2018-01-22T13:11:21.444" v="403" actId="478"/>
        <pc:sldMkLst>
          <pc:docMk/>
          <pc:sldMk cId="0" sldId="271"/>
        </pc:sldMkLst>
        <pc:spChg chg="del">
          <ac:chgData name="Lorenzo Polo" userId="b5812e408b4a950e" providerId="LiveId" clId="{AA7F0481-9C77-427E-8F52-C44280114327}" dt="2018-01-22T13:10:50.804" v="401" actId="478"/>
          <ac:spMkLst>
            <pc:docMk/>
            <pc:sldMk cId="0" sldId="271"/>
            <ac:spMk id="2" creationId="{09228696-810B-43D8-98D8-911F75C4AE65}"/>
          </ac:spMkLst>
        </pc:spChg>
        <pc:spChg chg="del">
          <ac:chgData name="Lorenzo Polo" userId="b5812e408b4a950e" providerId="LiveId" clId="{AA7F0481-9C77-427E-8F52-C44280114327}" dt="2018-01-22T13:10:54.045" v="402" actId="478"/>
          <ac:spMkLst>
            <pc:docMk/>
            <pc:sldMk cId="0" sldId="271"/>
            <ac:spMk id="3" creationId="{E2881196-EA83-423E-936C-179CB6F80FCD}"/>
          </ac:spMkLst>
        </pc:spChg>
        <pc:picChg chg="del">
          <ac:chgData name="Lorenzo Polo" userId="b5812e408b4a950e" providerId="LiveId" clId="{AA7F0481-9C77-427E-8F52-C44280114327}" dt="2018-01-22T13:10:47.525" v="400" actId="478"/>
          <ac:picMkLst>
            <pc:docMk/>
            <pc:sldMk cId="0" sldId="271"/>
            <ac:picMk id="28678" creationId="{5BF6522B-277A-46B2-A790-F4DAF1B68103}"/>
          </ac:picMkLst>
        </pc:picChg>
        <pc:picChg chg="del">
          <ac:chgData name="Lorenzo Polo" userId="b5812e408b4a950e" providerId="LiveId" clId="{AA7F0481-9C77-427E-8F52-C44280114327}" dt="2018-01-22T13:11:21.444" v="403" actId="478"/>
          <ac:picMkLst>
            <pc:docMk/>
            <pc:sldMk cId="0" sldId="271"/>
            <ac:picMk id="28679" creationId="{7E7CD568-3BEF-4458-8F5A-95B7EF151491}"/>
          </ac:picMkLst>
        </pc:picChg>
      </pc:sldChg>
      <pc:sldChg chg="delSp modSp">
        <pc:chgData name="Lorenzo Polo" userId="b5812e408b4a950e" providerId="LiveId" clId="{AA7F0481-9C77-427E-8F52-C44280114327}" dt="2018-01-22T13:03:46.062" v="378" actId="478"/>
        <pc:sldMkLst>
          <pc:docMk/>
          <pc:sldMk cId="0" sldId="272"/>
        </pc:sldMkLst>
        <pc:spChg chg="del">
          <ac:chgData name="Lorenzo Polo" userId="b5812e408b4a950e" providerId="LiveId" clId="{AA7F0481-9C77-427E-8F52-C44280114327}" dt="2018-01-22T13:03:27.734" v="375" actId="478"/>
          <ac:spMkLst>
            <pc:docMk/>
            <pc:sldMk cId="0" sldId="272"/>
            <ac:spMk id="2" creationId="{8D1439C2-67C8-4360-9630-F27EE2A1ADE1}"/>
          </ac:spMkLst>
        </pc:spChg>
        <pc:spChg chg="del mod">
          <ac:chgData name="Lorenzo Polo" userId="b5812e408b4a950e" providerId="LiveId" clId="{AA7F0481-9C77-427E-8F52-C44280114327}" dt="2018-01-22T13:03:42.132" v="377" actId="478"/>
          <ac:spMkLst>
            <pc:docMk/>
            <pc:sldMk cId="0" sldId="272"/>
            <ac:spMk id="3" creationId="{2915C00B-1994-48AA-8FFB-7E37984BBFDD}"/>
          </ac:spMkLst>
        </pc:spChg>
        <pc:picChg chg="del">
          <ac:chgData name="Lorenzo Polo" userId="b5812e408b4a950e" providerId="LiveId" clId="{AA7F0481-9C77-427E-8F52-C44280114327}" dt="2018-01-22T13:03:24.278" v="374" actId="478"/>
          <ac:picMkLst>
            <pc:docMk/>
            <pc:sldMk cId="0" sldId="272"/>
            <ac:picMk id="30725" creationId="{FDA68912-C198-421E-AEE8-B1BD1E677180}"/>
          </ac:picMkLst>
        </pc:picChg>
        <pc:picChg chg="del">
          <ac:chgData name="Lorenzo Polo" userId="b5812e408b4a950e" providerId="LiveId" clId="{AA7F0481-9C77-427E-8F52-C44280114327}" dt="2018-01-22T13:03:46.062" v="378" actId="478"/>
          <ac:picMkLst>
            <pc:docMk/>
            <pc:sldMk cId="0" sldId="272"/>
            <ac:picMk id="30726" creationId="{7D670F49-1B83-4E24-9D31-C8A374400B38}"/>
          </ac:picMkLst>
        </pc:picChg>
      </pc:sldChg>
      <pc:sldChg chg="delSp">
        <pc:chgData name="Lorenzo Polo" userId="b5812e408b4a950e" providerId="LiveId" clId="{AA7F0481-9C77-427E-8F52-C44280114327}" dt="2018-01-22T13:04:33.237" v="382" actId="478"/>
        <pc:sldMkLst>
          <pc:docMk/>
          <pc:sldMk cId="0" sldId="273"/>
        </pc:sldMkLst>
        <pc:spChg chg="del">
          <ac:chgData name="Lorenzo Polo" userId="b5812e408b4a950e" providerId="LiveId" clId="{AA7F0481-9C77-427E-8F52-C44280114327}" dt="2018-01-22T13:04:24.630" v="380" actId="478"/>
          <ac:spMkLst>
            <pc:docMk/>
            <pc:sldMk cId="0" sldId="273"/>
            <ac:spMk id="2" creationId="{5C2E36A7-2A73-4852-BF97-21491FBA9069}"/>
          </ac:spMkLst>
        </pc:spChg>
        <pc:spChg chg="del">
          <ac:chgData name="Lorenzo Polo" userId="b5812e408b4a950e" providerId="LiveId" clId="{AA7F0481-9C77-427E-8F52-C44280114327}" dt="2018-01-22T13:04:30.095" v="381" actId="478"/>
          <ac:spMkLst>
            <pc:docMk/>
            <pc:sldMk cId="0" sldId="273"/>
            <ac:spMk id="3" creationId="{DBABA144-36C6-4DB8-AD8C-CC631CF6F843}"/>
          </ac:spMkLst>
        </pc:spChg>
        <pc:picChg chg="del">
          <ac:chgData name="Lorenzo Polo" userId="b5812e408b4a950e" providerId="LiveId" clId="{AA7F0481-9C77-427E-8F52-C44280114327}" dt="2018-01-22T13:04:21.606" v="379" actId="478"/>
          <ac:picMkLst>
            <pc:docMk/>
            <pc:sldMk cId="0" sldId="273"/>
            <ac:picMk id="31748" creationId="{2B76E6FC-AE5B-4874-AB76-29D8A62D2645}"/>
          </ac:picMkLst>
        </pc:picChg>
        <pc:picChg chg="del">
          <ac:chgData name="Lorenzo Polo" userId="b5812e408b4a950e" providerId="LiveId" clId="{AA7F0481-9C77-427E-8F52-C44280114327}" dt="2018-01-22T13:04:33.237" v="382" actId="478"/>
          <ac:picMkLst>
            <pc:docMk/>
            <pc:sldMk cId="0" sldId="273"/>
            <ac:picMk id="31749" creationId="{DA9D3B4A-EEDD-43AD-B5CC-A1C3A44A7902}"/>
          </ac:picMkLst>
        </pc:picChg>
      </pc:sldChg>
      <pc:sldChg chg="delSp">
        <pc:chgData name="Lorenzo Polo" userId="b5812e408b4a950e" providerId="LiveId" clId="{AA7F0481-9C77-427E-8F52-C44280114327}" dt="2018-01-22T13:11:54.946" v="411" actId="478"/>
        <pc:sldMkLst>
          <pc:docMk/>
          <pc:sldMk cId="0" sldId="274"/>
        </pc:sldMkLst>
        <pc:spChg chg="del">
          <ac:chgData name="Lorenzo Polo" userId="b5812e408b4a950e" providerId="LiveId" clId="{AA7F0481-9C77-427E-8F52-C44280114327}" dt="2018-01-22T13:11:45.606" v="409" actId="478"/>
          <ac:spMkLst>
            <pc:docMk/>
            <pc:sldMk cId="0" sldId="274"/>
            <ac:spMk id="2" creationId="{AF9ED8C5-D4C0-4713-89BA-01582BA939E5}"/>
          </ac:spMkLst>
        </pc:spChg>
        <pc:spChg chg="del">
          <ac:chgData name="Lorenzo Polo" userId="b5812e408b4a950e" providerId="LiveId" clId="{AA7F0481-9C77-427E-8F52-C44280114327}" dt="2018-01-22T13:11:54.946" v="411" actId="478"/>
          <ac:spMkLst>
            <pc:docMk/>
            <pc:sldMk cId="0" sldId="274"/>
            <ac:spMk id="3" creationId="{B5A2D74B-FF49-4DD9-B63F-708D75CE5129}"/>
          </ac:spMkLst>
        </pc:spChg>
        <pc:picChg chg="del">
          <ac:chgData name="Lorenzo Polo" userId="b5812e408b4a950e" providerId="LiveId" clId="{AA7F0481-9C77-427E-8F52-C44280114327}" dt="2018-01-22T13:11:42.521" v="408" actId="478"/>
          <ac:picMkLst>
            <pc:docMk/>
            <pc:sldMk cId="0" sldId="274"/>
            <ac:picMk id="32773" creationId="{144E3EEB-BB4C-4C9B-A0A7-6C9734B295C8}"/>
          </ac:picMkLst>
        </pc:picChg>
        <pc:picChg chg="del">
          <ac:chgData name="Lorenzo Polo" userId="b5812e408b4a950e" providerId="LiveId" clId="{AA7F0481-9C77-427E-8F52-C44280114327}" dt="2018-01-22T13:11:49.221" v="410" actId="478"/>
          <ac:picMkLst>
            <pc:docMk/>
            <pc:sldMk cId="0" sldId="274"/>
            <ac:picMk id="32774" creationId="{3E84B661-F52B-40DB-B4D7-95148AB4DD98}"/>
          </ac:picMkLst>
        </pc:picChg>
      </pc:sldChg>
      <pc:sldChg chg="delSp modSp">
        <pc:chgData name="Lorenzo Polo" userId="b5812e408b4a950e" providerId="LiveId" clId="{AA7F0481-9C77-427E-8F52-C44280114327}" dt="2018-01-22T13:12:09.476" v="416" actId="478"/>
        <pc:sldMkLst>
          <pc:docMk/>
          <pc:sldMk cId="0" sldId="275"/>
        </pc:sldMkLst>
        <pc:spChg chg="del mod">
          <ac:chgData name="Lorenzo Polo" userId="b5812e408b4a950e" providerId="LiveId" clId="{AA7F0481-9C77-427E-8F52-C44280114327}" dt="2018-01-22T13:12:03.348" v="414" actId="478"/>
          <ac:spMkLst>
            <pc:docMk/>
            <pc:sldMk cId="0" sldId="275"/>
            <ac:spMk id="2" creationId="{8F165C6E-0D06-4939-A060-20DB95C6316F}"/>
          </ac:spMkLst>
        </pc:spChg>
        <pc:spChg chg="del">
          <ac:chgData name="Lorenzo Polo" userId="b5812e408b4a950e" providerId="LiveId" clId="{AA7F0481-9C77-427E-8F52-C44280114327}" dt="2018-01-22T13:12:06.277" v="415" actId="478"/>
          <ac:spMkLst>
            <pc:docMk/>
            <pc:sldMk cId="0" sldId="275"/>
            <ac:spMk id="3" creationId="{5C32CE57-D871-4CEC-B9A7-FBBBCBFDAC6E}"/>
          </ac:spMkLst>
        </pc:spChg>
        <pc:picChg chg="del">
          <ac:chgData name="Lorenzo Polo" userId="b5812e408b4a950e" providerId="LiveId" clId="{AA7F0481-9C77-427E-8F52-C44280114327}" dt="2018-01-22T13:11:58.386" v="412" actId="478"/>
          <ac:picMkLst>
            <pc:docMk/>
            <pc:sldMk cId="0" sldId="275"/>
            <ac:picMk id="33797" creationId="{F4D76481-7F4F-4C17-B5C7-68A62F278CAB}"/>
          </ac:picMkLst>
        </pc:picChg>
        <pc:picChg chg="del">
          <ac:chgData name="Lorenzo Polo" userId="b5812e408b4a950e" providerId="LiveId" clId="{AA7F0481-9C77-427E-8F52-C44280114327}" dt="2018-01-22T13:12:09.476" v="416" actId="478"/>
          <ac:picMkLst>
            <pc:docMk/>
            <pc:sldMk cId="0" sldId="275"/>
            <ac:picMk id="33798" creationId="{7C32A604-45B5-4895-AD4C-04A5B192AB01}"/>
          </ac:picMkLst>
        </pc:picChg>
      </pc:sldChg>
      <pc:sldChg chg="delSp">
        <pc:chgData name="Lorenzo Polo" userId="b5812e408b4a950e" providerId="LiveId" clId="{AA7F0481-9C77-427E-8F52-C44280114327}" dt="2018-01-22T13:05:36.829" v="387" actId="478"/>
        <pc:sldMkLst>
          <pc:docMk/>
          <pc:sldMk cId="0" sldId="284"/>
        </pc:sldMkLst>
        <pc:spChg chg="del">
          <ac:chgData name="Lorenzo Polo" userId="b5812e408b4a950e" providerId="LiveId" clId="{AA7F0481-9C77-427E-8F52-C44280114327}" dt="2018-01-22T13:05:25.501" v="384" actId="478"/>
          <ac:spMkLst>
            <pc:docMk/>
            <pc:sldMk cId="0" sldId="284"/>
            <ac:spMk id="2" creationId="{290E396C-27D0-42C6-91CF-79E01AF51607}"/>
          </ac:spMkLst>
        </pc:spChg>
        <pc:spChg chg="del">
          <ac:chgData name="Lorenzo Polo" userId="b5812e408b4a950e" providerId="LiveId" clId="{AA7F0481-9C77-427E-8F52-C44280114327}" dt="2018-01-22T13:05:29.754" v="385" actId="478"/>
          <ac:spMkLst>
            <pc:docMk/>
            <pc:sldMk cId="0" sldId="284"/>
            <ac:spMk id="3" creationId="{1864F7A2-2547-4F00-AD2E-D68092C58A50}"/>
          </ac:spMkLst>
        </pc:spChg>
        <pc:spChg chg="del">
          <ac:chgData name="Lorenzo Polo" userId="b5812e408b4a950e" providerId="LiveId" clId="{AA7F0481-9C77-427E-8F52-C44280114327}" dt="2018-01-22T13:05:33.302" v="386" actId="478"/>
          <ac:spMkLst>
            <pc:docMk/>
            <pc:sldMk cId="0" sldId="284"/>
            <ac:spMk id="34820" creationId="{B95C043B-6412-428A-AF1C-0C811E8AB85B}"/>
          </ac:spMkLst>
        </pc:spChg>
        <pc:picChg chg="del">
          <ac:chgData name="Lorenzo Polo" userId="b5812e408b4a950e" providerId="LiveId" clId="{AA7F0481-9C77-427E-8F52-C44280114327}" dt="2018-01-22T13:05:19.307" v="383" actId="478"/>
          <ac:picMkLst>
            <pc:docMk/>
            <pc:sldMk cId="0" sldId="284"/>
            <ac:picMk id="34823" creationId="{68C86E10-1914-4BA4-9DCC-4493A0580F05}"/>
          </ac:picMkLst>
        </pc:picChg>
        <pc:picChg chg="del">
          <ac:chgData name="Lorenzo Polo" userId="b5812e408b4a950e" providerId="LiveId" clId="{AA7F0481-9C77-427E-8F52-C44280114327}" dt="2018-01-22T13:05:36.829" v="387" actId="478"/>
          <ac:picMkLst>
            <pc:docMk/>
            <pc:sldMk cId="0" sldId="284"/>
            <ac:picMk id="34824" creationId="{7B324BAB-9ACF-4C33-85E0-F9B671590C26}"/>
          </ac:picMkLst>
        </pc:picChg>
      </pc:sldChg>
      <pc:sldChg chg="delSp modSp">
        <pc:chgData name="Lorenzo Polo" userId="b5812e408b4a950e" providerId="LiveId" clId="{AA7F0481-9C77-427E-8F52-C44280114327}" dt="2018-01-22T13:12:27.484" v="421" actId="478"/>
        <pc:sldMkLst>
          <pc:docMk/>
          <pc:sldMk cId="0" sldId="285"/>
        </pc:sldMkLst>
        <pc:spChg chg="del mod">
          <ac:chgData name="Lorenzo Polo" userId="b5812e408b4a950e" providerId="LiveId" clId="{AA7F0481-9C77-427E-8F52-C44280114327}" dt="2018-01-22T13:12:20.724" v="419" actId="478"/>
          <ac:spMkLst>
            <pc:docMk/>
            <pc:sldMk cId="0" sldId="285"/>
            <ac:spMk id="2" creationId="{19014504-157B-4DBE-851E-0CB93C16654D}"/>
          </ac:spMkLst>
        </pc:spChg>
        <pc:spChg chg="del">
          <ac:chgData name="Lorenzo Polo" userId="b5812e408b4a950e" providerId="LiveId" clId="{AA7F0481-9C77-427E-8F52-C44280114327}" dt="2018-01-22T13:12:23.721" v="420" actId="478"/>
          <ac:spMkLst>
            <pc:docMk/>
            <pc:sldMk cId="0" sldId="285"/>
            <ac:spMk id="3" creationId="{9011F24A-93FB-4EDC-B573-268B2D36FFBD}"/>
          </ac:spMkLst>
        </pc:spChg>
        <pc:picChg chg="del">
          <ac:chgData name="Lorenzo Polo" userId="b5812e408b4a950e" providerId="LiveId" clId="{AA7F0481-9C77-427E-8F52-C44280114327}" dt="2018-01-22T13:12:14.302" v="417" actId="478"/>
          <ac:picMkLst>
            <pc:docMk/>
            <pc:sldMk cId="0" sldId="285"/>
            <ac:picMk id="35848" creationId="{5D687548-5B18-48D9-8F4F-965CA1989F82}"/>
          </ac:picMkLst>
        </pc:picChg>
        <pc:picChg chg="del">
          <ac:chgData name="Lorenzo Polo" userId="b5812e408b4a950e" providerId="LiveId" clId="{AA7F0481-9C77-427E-8F52-C44280114327}" dt="2018-01-22T13:12:27.484" v="421" actId="478"/>
          <ac:picMkLst>
            <pc:docMk/>
            <pc:sldMk cId="0" sldId="285"/>
            <ac:picMk id="35849" creationId="{2E97BC0E-00FF-4C17-8381-EF84D72298EB}"/>
          </ac:picMkLst>
        </pc:picChg>
      </pc:sldChg>
      <pc:sldChg chg="del">
        <pc:chgData name="Lorenzo Polo" userId="b5812e408b4a950e" providerId="LiveId" clId="{AA7F0481-9C77-427E-8F52-C44280114327}" dt="2018-01-22T13:05:59.199" v="388" actId="2696"/>
        <pc:sldMkLst>
          <pc:docMk/>
          <pc:sldMk cId="0" sldId="304"/>
        </pc:sldMkLst>
      </pc:sldChg>
      <pc:sldChg chg="del">
        <pc:chgData name="Lorenzo Polo" userId="b5812e408b4a950e" providerId="LiveId" clId="{AA7F0481-9C77-427E-8F52-C44280114327}" dt="2018-01-22T13:06:08.069" v="389" actId="2696"/>
        <pc:sldMkLst>
          <pc:docMk/>
          <pc:sldMk cId="0" sldId="305"/>
        </pc:sldMkLst>
      </pc:sldChg>
      <pc:sldChg chg="del">
        <pc:chgData name="Lorenzo Polo" userId="b5812e408b4a950e" providerId="LiveId" clId="{AA7F0481-9C77-427E-8F52-C44280114327}" dt="2018-01-22T13:06:11.658" v="390" actId="2696"/>
        <pc:sldMkLst>
          <pc:docMk/>
          <pc:sldMk cId="0" sldId="306"/>
        </pc:sldMkLst>
      </pc:sldChg>
      <pc:sldChg chg="del">
        <pc:chgData name="Lorenzo Polo" userId="b5812e408b4a950e" providerId="LiveId" clId="{AA7F0481-9C77-427E-8F52-C44280114327}" dt="2018-01-22T13:06:15.393" v="391" actId="2696"/>
        <pc:sldMkLst>
          <pc:docMk/>
          <pc:sldMk cId="0" sldId="309"/>
        </pc:sldMkLst>
      </pc:sldChg>
      <pc:sldChg chg="delSp">
        <pc:chgData name="Lorenzo Polo" userId="b5812e408b4a950e" providerId="LiveId" clId="{AA7F0481-9C77-427E-8F52-C44280114327}" dt="2018-01-22T13:12:49.572" v="425" actId="478"/>
        <pc:sldMkLst>
          <pc:docMk/>
          <pc:sldMk cId="0" sldId="312"/>
        </pc:sldMkLst>
        <pc:spChg chg="del">
          <ac:chgData name="Lorenzo Polo" userId="b5812e408b4a950e" providerId="LiveId" clId="{AA7F0481-9C77-427E-8F52-C44280114327}" dt="2018-01-22T13:12:44.856" v="424" actId="478"/>
          <ac:spMkLst>
            <pc:docMk/>
            <pc:sldMk cId="0" sldId="312"/>
            <ac:spMk id="2" creationId="{5FBA0DB6-5851-4A2D-80C2-B2627649B65E}"/>
          </ac:spMkLst>
        </pc:spChg>
        <pc:spChg chg="del">
          <ac:chgData name="Lorenzo Polo" userId="b5812e408b4a950e" providerId="LiveId" clId="{AA7F0481-9C77-427E-8F52-C44280114327}" dt="2018-01-22T13:12:41.532" v="423" actId="478"/>
          <ac:spMkLst>
            <pc:docMk/>
            <pc:sldMk cId="0" sldId="312"/>
            <ac:spMk id="3" creationId="{F8C5FAFE-F369-4947-9185-1D6C074BF200}"/>
          </ac:spMkLst>
        </pc:spChg>
        <pc:picChg chg="del">
          <ac:chgData name="Lorenzo Polo" userId="b5812e408b4a950e" providerId="LiveId" clId="{AA7F0481-9C77-427E-8F52-C44280114327}" dt="2018-01-22T13:12:34.673" v="422" actId="478"/>
          <ac:picMkLst>
            <pc:docMk/>
            <pc:sldMk cId="0" sldId="312"/>
            <ac:picMk id="40965" creationId="{BCFEDF59-1685-43C8-AE46-EA9BDE0F6F2D}"/>
          </ac:picMkLst>
        </pc:picChg>
        <pc:picChg chg="del">
          <ac:chgData name="Lorenzo Polo" userId="b5812e408b4a950e" providerId="LiveId" clId="{AA7F0481-9C77-427E-8F52-C44280114327}" dt="2018-01-22T13:12:49.572" v="425" actId="478"/>
          <ac:picMkLst>
            <pc:docMk/>
            <pc:sldMk cId="0" sldId="312"/>
            <ac:picMk id="40966" creationId="{C3510655-29BA-4C6F-A244-3D72080D8252}"/>
          </ac:picMkLst>
        </pc:picChg>
      </pc:sldChg>
      <pc:sldChg chg="delSp">
        <pc:chgData name="Lorenzo Polo" userId="b5812e408b4a950e" providerId="LiveId" clId="{AA7F0481-9C77-427E-8F52-C44280114327}" dt="2018-01-22T13:13:05.208" v="429" actId="478"/>
        <pc:sldMkLst>
          <pc:docMk/>
          <pc:sldMk cId="0" sldId="313"/>
        </pc:sldMkLst>
        <pc:spChg chg="del">
          <ac:chgData name="Lorenzo Polo" userId="b5812e408b4a950e" providerId="LiveId" clId="{AA7F0481-9C77-427E-8F52-C44280114327}" dt="2018-01-22T13:12:57.778" v="427" actId="478"/>
          <ac:spMkLst>
            <pc:docMk/>
            <pc:sldMk cId="0" sldId="313"/>
            <ac:spMk id="2" creationId="{8F5D0BC8-61E6-4BFE-86DC-E3F1112B30D8}"/>
          </ac:spMkLst>
        </pc:spChg>
        <pc:spChg chg="del">
          <ac:chgData name="Lorenzo Polo" userId="b5812e408b4a950e" providerId="LiveId" clId="{AA7F0481-9C77-427E-8F52-C44280114327}" dt="2018-01-22T13:13:02.534" v="428" actId="478"/>
          <ac:spMkLst>
            <pc:docMk/>
            <pc:sldMk cId="0" sldId="313"/>
            <ac:spMk id="3" creationId="{D65919B0-681B-4F86-91F3-19BA3FF2FF93}"/>
          </ac:spMkLst>
        </pc:spChg>
        <pc:picChg chg="del">
          <ac:chgData name="Lorenzo Polo" userId="b5812e408b4a950e" providerId="LiveId" clId="{AA7F0481-9C77-427E-8F52-C44280114327}" dt="2018-01-22T13:12:54.779" v="426" actId="478"/>
          <ac:picMkLst>
            <pc:docMk/>
            <pc:sldMk cId="0" sldId="313"/>
            <ac:picMk id="41990" creationId="{164C19F1-F0C9-49E0-AC07-E5FD6C6945E4}"/>
          </ac:picMkLst>
        </pc:picChg>
        <pc:picChg chg="del">
          <ac:chgData name="Lorenzo Polo" userId="b5812e408b4a950e" providerId="LiveId" clId="{AA7F0481-9C77-427E-8F52-C44280114327}" dt="2018-01-22T13:13:05.208" v="429" actId="478"/>
          <ac:picMkLst>
            <pc:docMk/>
            <pc:sldMk cId="0" sldId="313"/>
            <ac:picMk id="41991" creationId="{B4A8569B-1DCC-4DE7-A370-ABB8E2CC9075}"/>
          </ac:picMkLst>
        </pc:picChg>
      </pc:sldChg>
      <pc:sldChg chg="delSp">
        <pc:chgData name="Lorenzo Polo" userId="b5812e408b4a950e" providerId="LiveId" clId="{AA7F0481-9C77-427E-8F52-C44280114327}" dt="2018-01-22T13:13:23.937" v="433" actId="478"/>
        <pc:sldMkLst>
          <pc:docMk/>
          <pc:sldMk cId="0" sldId="318"/>
        </pc:sldMkLst>
        <pc:spChg chg="del">
          <ac:chgData name="Lorenzo Polo" userId="b5812e408b4a950e" providerId="LiveId" clId="{AA7F0481-9C77-427E-8F52-C44280114327}" dt="2018-01-22T13:13:17.107" v="431" actId="478"/>
          <ac:spMkLst>
            <pc:docMk/>
            <pc:sldMk cId="0" sldId="318"/>
            <ac:spMk id="2" creationId="{4B97E508-397B-4134-ACF8-631436D8F42D}"/>
          </ac:spMkLst>
        </pc:spChg>
        <pc:spChg chg="del">
          <ac:chgData name="Lorenzo Polo" userId="b5812e408b4a950e" providerId="LiveId" clId="{AA7F0481-9C77-427E-8F52-C44280114327}" dt="2018-01-22T13:13:20.420" v="432" actId="478"/>
          <ac:spMkLst>
            <pc:docMk/>
            <pc:sldMk cId="0" sldId="318"/>
            <ac:spMk id="3" creationId="{6768C1D9-B866-487E-91A2-1611B4505AE0}"/>
          </ac:spMkLst>
        </pc:spChg>
        <pc:picChg chg="del">
          <ac:chgData name="Lorenzo Polo" userId="b5812e408b4a950e" providerId="LiveId" clId="{AA7F0481-9C77-427E-8F52-C44280114327}" dt="2018-01-22T13:13:13.587" v="430" actId="478"/>
          <ac:picMkLst>
            <pc:docMk/>
            <pc:sldMk cId="0" sldId="318"/>
            <ac:picMk id="43013" creationId="{BC64CFDE-C935-4046-8FD7-554FB5B30C9F}"/>
          </ac:picMkLst>
        </pc:picChg>
        <pc:picChg chg="del">
          <ac:chgData name="Lorenzo Polo" userId="b5812e408b4a950e" providerId="LiveId" clId="{AA7F0481-9C77-427E-8F52-C44280114327}" dt="2018-01-22T13:13:23.937" v="433" actId="478"/>
          <ac:picMkLst>
            <pc:docMk/>
            <pc:sldMk cId="0" sldId="318"/>
            <ac:picMk id="43014" creationId="{1A114FF3-9D20-48AF-BA57-0DBCA008E7CE}"/>
          </ac:picMkLst>
        </pc:picChg>
      </pc:sldChg>
      <pc:sldChg chg="delSp modSp">
        <pc:chgData name="Lorenzo Polo" userId="b5812e408b4a950e" providerId="LiveId" clId="{AA7F0481-9C77-427E-8F52-C44280114327}" dt="2018-01-22T13:13:52.002" v="438" actId="478"/>
        <pc:sldMkLst>
          <pc:docMk/>
          <pc:sldMk cId="0" sldId="319"/>
        </pc:sldMkLst>
        <pc:spChg chg="del">
          <ac:chgData name="Lorenzo Polo" userId="b5812e408b4a950e" providerId="LiveId" clId="{AA7F0481-9C77-427E-8F52-C44280114327}" dt="2018-01-22T13:13:39.212" v="434" actId="478"/>
          <ac:spMkLst>
            <pc:docMk/>
            <pc:sldMk cId="0" sldId="319"/>
            <ac:spMk id="46086" creationId="{6A627956-D8F9-45A7-9E3A-92350EABEE32}"/>
          </ac:spMkLst>
        </pc:spChg>
        <pc:spChg chg="del mod">
          <ac:chgData name="Lorenzo Polo" userId="b5812e408b4a950e" providerId="LiveId" clId="{AA7F0481-9C77-427E-8F52-C44280114327}" dt="2018-01-22T13:13:49.804" v="437" actId="478"/>
          <ac:spMkLst>
            <pc:docMk/>
            <pc:sldMk cId="0" sldId="319"/>
            <ac:spMk id="46087" creationId="{62EE4A16-A5A5-4EB7-B559-64C08B8FA5FE}"/>
          </ac:spMkLst>
        </pc:spChg>
        <pc:picChg chg="del">
          <ac:chgData name="Lorenzo Polo" userId="b5812e408b4a950e" providerId="LiveId" clId="{AA7F0481-9C77-427E-8F52-C44280114327}" dt="2018-01-22T13:13:41.611" v="435" actId="478"/>
          <ac:picMkLst>
            <pc:docMk/>
            <pc:sldMk cId="0" sldId="319"/>
            <ac:picMk id="46088" creationId="{AE6A1042-6395-46AB-870D-5253FFFB99C6}"/>
          </ac:picMkLst>
        </pc:picChg>
        <pc:picChg chg="del">
          <ac:chgData name="Lorenzo Polo" userId="b5812e408b4a950e" providerId="LiveId" clId="{AA7F0481-9C77-427E-8F52-C44280114327}" dt="2018-01-22T13:13:52.002" v="438" actId="478"/>
          <ac:picMkLst>
            <pc:docMk/>
            <pc:sldMk cId="0" sldId="319"/>
            <ac:picMk id="46089" creationId="{07AC7411-EFAB-49B0-9D55-E80778DAC7B3}"/>
          </ac:picMkLst>
        </pc:picChg>
      </pc:sldChg>
      <pc:sldChg chg="delSp">
        <pc:chgData name="Lorenzo Polo" userId="b5812e408b4a950e" providerId="LiveId" clId="{AA7F0481-9C77-427E-8F52-C44280114327}" dt="2018-01-22T13:00:51.079" v="369" actId="478"/>
        <pc:sldMkLst>
          <pc:docMk/>
          <pc:sldMk cId="0" sldId="321"/>
        </pc:sldMkLst>
        <pc:spChg chg="del">
          <ac:chgData name="Lorenzo Polo" userId="b5812e408b4a950e" providerId="LiveId" clId="{AA7F0481-9C77-427E-8F52-C44280114327}" dt="2018-01-22T13:00:51.079" v="369" actId="478"/>
          <ac:spMkLst>
            <pc:docMk/>
            <pc:sldMk cId="0" sldId="321"/>
            <ac:spMk id="3" creationId="{5680F5A3-5401-4A87-BAD1-3DB5AF2D43F4}"/>
          </ac:spMkLst>
        </pc:spChg>
        <pc:spChg chg="del">
          <ac:chgData name="Lorenzo Polo" userId="b5812e408b4a950e" providerId="LiveId" clId="{AA7F0481-9C77-427E-8F52-C44280114327}" dt="2018-01-22T13:00:39.926" v="367" actId="478"/>
          <ac:spMkLst>
            <pc:docMk/>
            <pc:sldMk cId="0" sldId="321"/>
            <ac:spMk id="4" creationId="{A5CD1F63-B4E2-4A0C-9273-3C5D58BCF49B}"/>
          </ac:spMkLst>
        </pc:spChg>
        <pc:picChg chg="del">
          <ac:chgData name="Lorenzo Polo" userId="b5812e408b4a950e" providerId="LiveId" clId="{AA7F0481-9C77-427E-8F52-C44280114327}" dt="2018-01-22T13:00:32.630" v="366" actId="478"/>
          <ac:picMkLst>
            <pc:docMk/>
            <pc:sldMk cId="0" sldId="321"/>
            <ac:picMk id="25604" creationId="{5395CDC2-7F30-40F4-A67E-CEDB4414BEB1}"/>
          </ac:picMkLst>
        </pc:picChg>
        <pc:picChg chg="del">
          <ac:chgData name="Lorenzo Polo" userId="b5812e408b4a950e" providerId="LiveId" clId="{AA7F0481-9C77-427E-8F52-C44280114327}" dt="2018-01-22T13:00:46.427" v="368" actId="478"/>
          <ac:picMkLst>
            <pc:docMk/>
            <pc:sldMk cId="0" sldId="321"/>
            <ac:picMk id="25605" creationId="{8EC36FB1-3FFF-4DD5-BE0E-A6A3557D7774}"/>
          </ac:picMkLst>
        </pc:picChg>
      </pc:sldChg>
      <pc:sldChg chg="delSp">
        <pc:chgData name="Lorenzo Polo" userId="b5812e408b4a950e" providerId="LiveId" clId="{AA7F0481-9C77-427E-8F52-C44280114327}" dt="2018-01-22T13:14:05.467" v="441" actId="478"/>
        <pc:sldMkLst>
          <pc:docMk/>
          <pc:sldMk cId="0" sldId="323"/>
        </pc:sldMkLst>
        <pc:spChg chg="del">
          <ac:chgData name="Lorenzo Polo" userId="b5812e408b4a950e" providerId="LiveId" clId="{AA7F0481-9C77-427E-8F52-C44280114327}" dt="2018-01-22T13:14:02.205" v="440" actId="478"/>
          <ac:spMkLst>
            <pc:docMk/>
            <pc:sldMk cId="0" sldId="323"/>
            <ac:spMk id="7" creationId="{1E5B2F26-243F-42D5-A4B7-7C5E64349FBD}"/>
          </ac:spMkLst>
        </pc:spChg>
        <pc:picChg chg="del">
          <ac:chgData name="Lorenzo Polo" userId="b5812e408b4a950e" providerId="LiveId" clId="{AA7F0481-9C77-427E-8F52-C44280114327}" dt="2018-01-22T13:13:57.714" v="439" actId="478"/>
          <ac:picMkLst>
            <pc:docMk/>
            <pc:sldMk cId="0" sldId="323"/>
            <ac:picMk id="45060" creationId="{D7275A0A-698B-40C8-B463-4F9B8B14E8BF}"/>
          </ac:picMkLst>
        </pc:picChg>
        <pc:picChg chg="del">
          <ac:chgData name="Lorenzo Polo" userId="b5812e408b4a950e" providerId="LiveId" clId="{AA7F0481-9C77-427E-8F52-C44280114327}" dt="2018-01-22T13:14:05.467" v="441" actId="478"/>
          <ac:picMkLst>
            <pc:docMk/>
            <pc:sldMk cId="0" sldId="323"/>
            <ac:picMk id="45061" creationId="{D0AC182A-96D1-4CF7-99BC-F90369739266}"/>
          </ac:picMkLst>
        </pc:picChg>
      </pc:sldChg>
      <pc:sldChg chg="del">
        <pc:chgData name="Lorenzo Polo" userId="b5812e408b4a950e" providerId="LiveId" clId="{AA7F0481-9C77-427E-8F52-C44280114327}" dt="2018-01-22T13:08:32.671" v="392" actId="2696"/>
        <pc:sldMkLst>
          <pc:docMk/>
          <pc:sldMk cId="0" sldId="325"/>
        </pc:sldMkLst>
      </pc:sldChg>
      <pc:sldChg chg="delSp">
        <pc:chgData name="Lorenzo Polo" userId="b5812e408b4a950e" providerId="LiveId" clId="{AA7F0481-9C77-427E-8F52-C44280114327}" dt="2018-01-22T13:09:31.266" v="396" actId="478"/>
        <pc:sldMkLst>
          <pc:docMk/>
          <pc:sldMk cId="0" sldId="326"/>
        </pc:sldMkLst>
        <pc:picChg chg="del">
          <ac:chgData name="Lorenzo Polo" userId="b5812e408b4a950e" providerId="LiveId" clId="{AA7F0481-9C77-427E-8F52-C44280114327}" dt="2018-01-22T13:09:27.445" v="395" actId="478"/>
          <ac:picMkLst>
            <pc:docMk/>
            <pc:sldMk cId="0" sldId="326"/>
            <ac:picMk id="54278" creationId="{3443A19B-17E8-49E1-96AC-858FB425EBDF}"/>
          </ac:picMkLst>
        </pc:picChg>
        <pc:picChg chg="del">
          <ac:chgData name="Lorenzo Polo" userId="b5812e408b4a950e" providerId="LiveId" clId="{AA7F0481-9C77-427E-8F52-C44280114327}" dt="2018-01-22T13:09:31.266" v="396" actId="478"/>
          <ac:picMkLst>
            <pc:docMk/>
            <pc:sldMk cId="0" sldId="326"/>
            <ac:picMk id="54279" creationId="{33538234-5A5C-4C1E-85E4-21B4D2EFF068}"/>
          </ac:picMkLst>
        </pc:picChg>
      </pc:sldChg>
      <pc:sldChg chg="delSp add del">
        <pc:chgData name="Lorenzo Polo" userId="b5812e408b4a950e" providerId="LiveId" clId="{AA7F0481-9C77-427E-8F52-C44280114327}" dt="2018-01-22T13:14:20.476" v="445" actId="478"/>
        <pc:sldMkLst>
          <pc:docMk/>
          <pc:sldMk cId="0" sldId="327"/>
        </pc:sldMkLst>
        <pc:spChg chg="del">
          <ac:chgData name="Lorenzo Polo" userId="b5812e408b4a950e" providerId="LiveId" clId="{AA7F0481-9C77-427E-8F52-C44280114327}" dt="2018-01-22T13:14:13.565" v="443" actId="478"/>
          <ac:spMkLst>
            <pc:docMk/>
            <pc:sldMk cId="0" sldId="327"/>
            <ac:spMk id="8" creationId="{D6D4A804-4B1D-4D87-9959-D3A62649C938}"/>
          </ac:spMkLst>
        </pc:spChg>
        <pc:spChg chg="del">
          <ac:chgData name="Lorenzo Polo" userId="b5812e408b4a950e" providerId="LiveId" clId="{AA7F0481-9C77-427E-8F52-C44280114327}" dt="2018-01-22T13:14:17.501" v="444" actId="478"/>
          <ac:spMkLst>
            <pc:docMk/>
            <pc:sldMk cId="0" sldId="327"/>
            <ac:spMk id="9" creationId="{A51B4707-DA4A-433B-B884-4C86EDE29F60}"/>
          </ac:spMkLst>
        </pc:spChg>
        <pc:picChg chg="del">
          <ac:chgData name="Lorenzo Polo" userId="b5812e408b4a950e" providerId="LiveId" clId="{AA7F0481-9C77-427E-8F52-C44280114327}" dt="2018-01-22T13:14:10.348" v="442" actId="478"/>
          <ac:picMkLst>
            <pc:docMk/>
            <pc:sldMk cId="0" sldId="327"/>
            <ac:picMk id="44039" creationId="{E1C4FCFF-9022-4F1D-BC56-13D84DE8B8D1}"/>
          </ac:picMkLst>
        </pc:picChg>
        <pc:picChg chg="del">
          <ac:chgData name="Lorenzo Polo" userId="b5812e408b4a950e" providerId="LiveId" clId="{AA7F0481-9C77-427E-8F52-C44280114327}" dt="2018-01-22T13:14:20.476" v="445" actId="478"/>
          <ac:picMkLst>
            <pc:docMk/>
            <pc:sldMk cId="0" sldId="327"/>
            <ac:picMk id="44040" creationId="{E1D46E7A-9D29-4CBF-9A91-ECF39B13809A}"/>
          </ac:picMkLst>
        </pc:picChg>
      </pc:sldChg>
      <pc:sldChg chg="delSp">
        <pc:chgData name="Lorenzo Polo" userId="b5812e408b4a950e" providerId="LiveId" clId="{AA7F0481-9C77-427E-8F52-C44280114327}" dt="2018-01-22T13:14:36.012" v="449" actId="478"/>
        <pc:sldMkLst>
          <pc:docMk/>
          <pc:sldMk cId="0" sldId="328"/>
        </pc:sldMkLst>
        <pc:spChg chg="del">
          <ac:chgData name="Lorenzo Polo" userId="b5812e408b4a950e" providerId="LiveId" clId="{AA7F0481-9C77-427E-8F52-C44280114327}" dt="2018-01-22T13:14:28.988" v="447" actId="478"/>
          <ac:spMkLst>
            <pc:docMk/>
            <pc:sldMk cId="0" sldId="328"/>
            <ac:spMk id="27" creationId="{5D49BA74-CD94-47E8-B04A-F67749DA8003}"/>
          </ac:spMkLst>
        </pc:spChg>
        <pc:spChg chg="del">
          <ac:chgData name="Lorenzo Polo" userId="b5812e408b4a950e" providerId="LiveId" clId="{AA7F0481-9C77-427E-8F52-C44280114327}" dt="2018-01-22T13:14:33.724" v="448" actId="478"/>
          <ac:spMkLst>
            <pc:docMk/>
            <pc:sldMk cId="0" sldId="328"/>
            <ac:spMk id="28" creationId="{F42BF71C-1A88-4A09-AB21-6755ECE7C597}"/>
          </ac:spMkLst>
        </pc:spChg>
        <pc:picChg chg="del">
          <ac:chgData name="Lorenzo Polo" userId="b5812e408b4a950e" providerId="LiveId" clId="{AA7F0481-9C77-427E-8F52-C44280114327}" dt="2018-01-22T13:14:27.068" v="446" actId="478"/>
          <ac:picMkLst>
            <pc:docMk/>
            <pc:sldMk cId="0" sldId="328"/>
            <ac:picMk id="48155" creationId="{14127F7A-24EE-4EDF-8018-574D2AF9A826}"/>
          </ac:picMkLst>
        </pc:picChg>
        <pc:picChg chg="del">
          <ac:chgData name="Lorenzo Polo" userId="b5812e408b4a950e" providerId="LiveId" clId="{AA7F0481-9C77-427E-8F52-C44280114327}" dt="2018-01-22T13:14:36.012" v="449" actId="478"/>
          <ac:picMkLst>
            <pc:docMk/>
            <pc:sldMk cId="0" sldId="328"/>
            <ac:picMk id="48156" creationId="{C05C0FAE-0A5A-4D95-A1BE-134BBA0DDC18}"/>
          </ac:picMkLst>
        </pc:picChg>
      </pc:sldChg>
      <pc:sldChg chg="del">
        <pc:chgData name="Lorenzo Polo" userId="b5812e408b4a950e" providerId="LiveId" clId="{AA7F0481-9C77-427E-8F52-C44280114327}" dt="2018-01-22T13:09:44.496" v="397" actId="2696"/>
        <pc:sldMkLst>
          <pc:docMk/>
          <pc:sldMk cId="0" sldId="329"/>
        </pc:sldMkLst>
      </pc:sldChg>
      <pc:sldChg chg="delSp">
        <pc:chgData name="Lorenzo Polo" userId="b5812e408b4a950e" providerId="LiveId" clId="{AA7F0481-9C77-427E-8F52-C44280114327}" dt="2018-01-22T13:02:14.659" v="373" actId="478"/>
        <pc:sldMkLst>
          <pc:docMk/>
          <pc:sldMk cId="0" sldId="330"/>
        </pc:sldMkLst>
        <pc:spChg chg="del">
          <ac:chgData name="Lorenzo Polo" userId="b5812e408b4a950e" providerId="LiveId" clId="{AA7F0481-9C77-427E-8F52-C44280114327}" dt="2018-01-22T13:02:07.007" v="371" actId="478"/>
          <ac:spMkLst>
            <pc:docMk/>
            <pc:sldMk cId="0" sldId="330"/>
            <ac:spMk id="2" creationId="{3BFED309-7530-407D-9A30-FA0A75A577A4}"/>
          </ac:spMkLst>
        </pc:spChg>
        <pc:spChg chg="del">
          <ac:chgData name="Lorenzo Polo" userId="b5812e408b4a950e" providerId="LiveId" clId="{AA7F0481-9C77-427E-8F52-C44280114327}" dt="2018-01-22T13:02:10.743" v="372" actId="478"/>
          <ac:spMkLst>
            <pc:docMk/>
            <pc:sldMk cId="0" sldId="330"/>
            <ac:spMk id="3" creationId="{EB16B868-3A11-43E9-B981-F8002ECBE3AC}"/>
          </ac:spMkLst>
        </pc:spChg>
        <pc:picChg chg="del">
          <ac:chgData name="Lorenzo Polo" userId="b5812e408b4a950e" providerId="LiveId" clId="{AA7F0481-9C77-427E-8F52-C44280114327}" dt="2018-01-22T13:02:03.708" v="370" actId="478"/>
          <ac:picMkLst>
            <pc:docMk/>
            <pc:sldMk cId="0" sldId="330"/>
            <ac:picMk id="27654" creationId="{8C10FC74-AB45-4442-B52C-3BDA902776D4}"/>
          </ac:picMkLst>
        </pc:picChg>
        <pc:picChg chg="del">
          <ac:chgData name="Lorenzo Polo" userId="b5812e408b4a950e" providerId="LiveId" clId="{AA7F0481-9C77-427E-8F52-C44280114327}" dt="2018-01-22T13:02:14.659" v="373" actId="478"/>
          <ac:picMkLst>
            <pc:docMk/>
            <pc:sldMk cId="0" sldId="330"/>
            <ac:picMk id="27655" creationId="{950711DB-73D7-47DD-9E15-7815145F47F8}"/>
          </ac:picMkLst>
        </pc:picChg>
      </pc:sldChg>
      <pc:sldChg chg="del">
        <pc:chgData name="Lorenzo Polo" userId="b5812e408b4a950e" providerId="LiveId" clId="{AA7F0481-9C77-427E-8F52-C44280114327}" dt="2018-01-22T13:08:43.453" v="393" actId="2696"/>
        <pc:sldMkLst>
          <pc:docMk/>
          <pc:sldMk cId="0" sldId="331"/>
        </pc:sldMkLst>
      </pc:sldChg>
      <pc:sldChg chg="del">
        <pc:chgData name="Lorenzo Polo" userId="b5812e408b4a950e" providerId="LiveId" clId="{AA7F0481-9C77-427E-8F52-C44280114327}" dt="2018-01-22T13:08:48.488" v="394" actId="2696"/>
        <pc:sldMkLst>
          <pc:docMk/>
          <pc:sldMk cId="0" sldId="332"/>
        </pc:sldMkLst>
      </pc:sldChg>
      <pc:sldChg chg="delSp">
        <pc:chgData name="Lorenzo Polo" userId="b5812e408b4a950e" providerId="LiveId" clId="{AA7F0481-9C77-427E-8F52-C44280114327}" dt="2018-01-22T13:14:48.539" v="453" actId="478"/>
        <pc:sldMkLst>
          <pc:docMk/>
          <pc:sldMk cId="0" sldId="334"/>
        </pc:sldMkLst>
        <pc:spChg chg="del">
          <ac:chgData name="Lorenzo Polo" userId="b5812e408b4a950e" providerId="LiveId" clId="{AA7F0481-9C77-427E-8F52-C44280114327}" dt="2018-01-22T13:14:42.657" v="451" actId="478"/>
          <ac:spMkLst>
            <pc:docMk/>
            <pc:sldMk cId="0" sldId="334"/>
            <ac:spMk id="5" creationId="{C268B5ED-FB8E-41E0-8E34-66379566B1C8}"/>
          </ac:spMkLst>
        </pc:spChg>
        <pc:spChg chg="del">
          <ac:chgData name="Lorenzo Polo" userId="b5812e408b4a950e" providerId="LiveId" clId="{AA7F0481-9C77-427E-8F52-C44280114327}" dt="2018-01-22T13:14:45.419" v="452" actId="478"/>
          <ac:spMkLst>
            <pc:docMk/>
            <pc:sldMk cId="0" sldId="334"/>
            <ac:spMk id="6" creationId="{2FD49603-BED0-4533-9574-D5FF55387731}"/>
          </ac:spMkLst>
        </pc:spChg>
        <pc:picChg chg="del">
          <ac:chgData name="Lorenzo Polo" userId="b5812e408b4a950e" providerId="LiveId" clId="{AA7F0481-9C77-427E-8F52-C44280114327}" dt="2018-01-22T13:14:39.980" v="450" actId="478"/>
          <ac:picMkLst>
            <pc:docMk/>
            <pc:sldMk cId="0" sldId="334"/>
            <ac:picMk id="53255" creationId="{77E85281-F8E8-4486-97AB-8E30A54C2526}"/>
          </ac:picMkLst>
        </pc:picChg>
        <pc:picChg chg="del">
          <ac:chgData name="Lorenzo Polo" userId="b5812e408b4a950e" providerId="LiveId" clId="{AA7F0481-9C77-427E-8F52-C44280114327}" dt="2018-01-22T13:14:48.539" v="453" actId="478"/>
          <ac:picMkLst>
            <pc:docMk/>
            <pc:sldMk cId="0" sldId="334"/>
            <ac:picMk id="53256" creationId="{BD1A9DC4-C37C-4E91-A4D4-737F24DBE8AF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E232E3BF-F681-4E6C-9932-E04A3F20991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it-IT" alt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6068E5E0-0C7D-4756-99EA-9DD0140C305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50EB9A9A-2625-49E8-983D-DD6A26B5F357}" type="datetimeFigureOut">
              <a:rPr lang="it-IT" altLang="it-IT"/>
              <a:pPr/>
              <a:t>23/01/2018</a:t>
            </a:fld>
            <a:endParaRPr lang="it-IT" alt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A3543C5E-A33E-4311-8689-C0AFA4DABFD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it-IT" alt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2F26DFC0-59CE-4F11-B20D-3FE54F5D7E3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21A257EC-CA0D-4AD1-9FBD-A4BDC463A899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FDE7D9E9-9F84-4DAD-AEB6-4BD1062CF89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it-IT" alt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87696C97-AB74-4E57-89F9-67674A6523DA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9C95B5A3-5016-4596-A027-9C2CF2A2F594}" type="datetimeFigureOut">
              <a:rPr lang="it-IT" altLang="it-IT"/>
              <a:pPr/>
              <a:t>23/01/2018</a:t>
            </a:fld>
            <a:endParaRPr lang="it-IT" altLang="it-IT"/>
          </a:p>
        </p:txBody>
      </p:sp>
      <p:sp>
        <p:nvSpPr>
          <p:cNvPr id="4" name="Segnaposto immagine diapositiva 3">
            <a:extLst>
              <a:ext uri="{FF2B5EF4-FFF2-40B4-BE49-F238E27FC236}">
                <a16:creationId xmlns:a16="http://schemas.microsoft.com/office/drawing/2014/main" id="{B143936F-A46E-433F-995B-587B1497950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>
            <a:extLst>
              <a:ext uri="{FF2B5EF4-FFF2-40B4-BE49-F238E27FC236}">
                <a16:creationId xmlns:a16="http://schemas.microsoft.com/office/drawing/2014/main" id="{C28C19AF-88D1-4439-B593-E40BFB144B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noProof="0"/>
              <a:t>Fare clic per modificare gli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3C9BE7E-1403-4D99-86BA-C0E612DADFF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it-IT" alt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A428B9C-7D34-466A-A71A-7535ED7C98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D7E9D228-16B7-4010-A1A3-FF862112D3AD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it.wikipedia.org/wiki/Ricerca_scientifica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it.wikipedia.org/wiki/Letteratura_scientifica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it.wikipedia.org/wiki/Metanalisi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egnaposto immagine diapositiva 1">
            <a:extLst>
              <a:ext uri="{FF2B5EF4-FFF2-40B4-BE49-F238E27FC236}">
                <a16:creationId xmlns:a16="http://schemas.microsoft.com/office/drawing/2014/main" id="{9C44EBAE-1922-4DB4-8913-C5212D5A7D6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Segnaposto note 2">
            <a:extLst>
              <a:ext uri="{FF2B5EF4-FFF2-40B4-BE49-F238E27FC236}">
                <a16:creationId xmlns:a16="http://schemas.microsoft.com/office/drawing/2014/main" id="{596266C0-9D96-4A4C-A55F-C6B71192B4B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  <p:sp>
        <p:nvSpPr>
          <p:cNvPr id="17411" name="Segnaposto numero diapositiva 3">
            <a:extLst>
              <a:ext uri="{FF2B5EF4-FFF2-40B4-BE49-F238E27FC236}">
                <a16:creationId xmlns:a16="http://schemas.microsoft.com/office/drawing/2014/main" id="{ADEDE0B0-36C9-4EE2-80B7-C431B5F34E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8D27BC75-CF45-4AE3-9DC7-26B198879B6A}" type="slidenum">
              <a:rPr lang="it-IT" altLang="it-IT"/>
              <a:pPr/>
              <a:t>2</a:t>
            </a:fld>
            <a:endParaRPr lang="it-IT" alt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egnaposto immagine diapositiva 1">
            <a:extLst>
              <a:ext uri="{FF2B5EF4-FFF2-40B4-BE49-F238E27FC236}">
                <a16:creationId xmlns:a16="http://schemas.microsoft.com/office/drawing/2014/main" id="{3F54D7C1-168E-48F5-A6EB-564C0E06213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8" name="Segnaposto note 2">
            <a:extLst>
              <a:ext uri="{FF2B5EF4-FFF2-40B4-BE49-F238E27FC236}">
                <a16:creationId xmlns:a16="http://schemas.microsoft.com/office/drawing/2014/main" id="{252B55E5-EA2C-4406-A5B8-5A01D125B2E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altLang="it-IT" dirty="0"/>
              <a:t>Una </a:t>
            </a:r>
            <a:r>
              <a:rPr lang="it-IT" altLang="it-IT" b="1" dirty="0"/>
              <a:t>revisione sistematica</a:t>
            </a:r>
            <a:r>
              <a:rPr lang="it-IT" altLang="it-IT" dirty="0"/>
              <a:t> (</a:t>
            </a:r>
            <a:r>
              <a:rPr lang="it-IT" altLang="it-IT" b="1" dirty="0"/>
              <a:t>RS</a:t>
            </a:r>
            <a:r>
              <a:rPr lang="it-IT" altLang="it-IT" dirty="0"/>
              <a:t>), o </a:t>
            </a:r>
            <a:r>
              <a:rPr lang="it-IT" altLang="it-IT" i="1" dirty="0" err="1"/>
              <a:t>Systematic</a:t>
            </a:r>
            <a:r>
              <a:rPr lang="it-IT" altLang="it-IT" i="1" dirty="0"/>
              <a:t> </a:t>
            </a:r>
            <a:r>
              <a:rPr lang="it-IT" altLang="it-IT" i="1" dirty="0" err="1"/>
              <a:t>Review</a:t>
            </a:r>
            <a:r>
              <a:rPr lang="it-IT" altLang="it-IT" dirty="0"/>
              <a:t>, uno strumento secondario di </a:t>
            </a:r>
            <a:r>
              <a:rPr lang="it-IT" altLang="it-IT" dirty="0">
                <a:hlinkClick r:id="rId3" tooltip="Ricerca scientifica"/>
              </a:rPr>
              <a:t>ricerca scientifica</a:t>
            </a:r>
            <a:r>
              <a:rPr lang="it-IT" altLang="it-IT" dirty="0"/>
              <a:t> il cui obiettivo è quello di riassumere dati provenienti da strumenti di ricerca primari, ad esempio con una revisione esaustiva della </a:t>
            </a:r>
            <a:r>
              <a:rPr lang="it-IT" altLang="it-IT" dirty="0">
                <a:hlinkClick r:id="rId4" tooltip="Letteratura scientifica"/>
              </a:rPr>
              <a:t>letteratura scientifica</a:t>
            </a:r>
            <a:r>
              <a:rPr lang="it-IT" altLang="it-IT" dirty="0"/>
              <a:t> relativa a un dato argomento e con particolare attenzione alle fonti, che devono essere altamente referenziate, per individuare, evidenziare e valutare, in ricerca di alta qualità, tutte le prove pertinenti a una specifica questione scientifica.</a:t>
            </a:r>
          </a:p>
          <a:p>
            <a:pPr eaLnBrk="1" hangingPunct="1"/>
            <a:r>
              <a:rPr lang="it-IT" altLang="it-IT" dirty="0"/>
              <a:t> </a:t>
            </a:r>
          </a:p>
          <a:p>
            <a:pPr eaLnBrk="1" hangingPunct="1"/>
            <a:endParaRPr lang="it-IT" altLang="it-IT" dirty="0"/>
          </a:p>
        </p:txBody>
      </p:sp>
      <p:sp>
        <p:nvSpPr>
          <p:cNvPr id="24579" name="Segnaposto numero diapositiva 3">
            <a:extLst>
              <a:ext uri="{FF2B5EF4-FFF2-40B4-BE49-F238E27FC236}">
                <a16:creationId xmlns:a16="http://schemas.microsoft.com/office/drawing/2014/main" id="{C47521A7-58A3-4271-8A9D-2CC62EFB96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0D5D47E7-2813-4420-8B92-D670CB80AF17}" type="slidenum">
              <a:rPr lang="it-IT" altLang="it-IT"/>
              <a:pPr/>
              <a:t>11</a:t>
            </a:fld>
            <a:endParaRPr lang="it-IT" alt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egnaposto immagine diapositiva 1">
            <a:extLst>
              <a:ext uri="{FF2B5EF4-FFF2-40B4-BE49-F238E27FC236}">
                <a16:creationId xmlns:a16="http://schemas.microsoft.com/office/drawing/2014/main" id="{05AF7BF4-3276-4926-9159-B63A6850D79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6" name="Segnaposto note 2">
            <a:extLst>
              <a:ext uri="{FF2B5EF4-FFF2-40B4-BE49-F238E27FC236}">
                <a16:creationId xmlns:a16="http://schemas.microsoft.com/office/drawing/2014/main" id="{F447C04C-1F1E-4C4F-A502-EA9EDE7EC4C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altLang="it-IT"/>
              <a:t>la tecnica statistica detta </a:t>
            </a:r>
            <a:r>
              <a:rPr lang="it-IT" altLang="it-IT">
                <a:hlinkClick r:id="rId3" tooltip="Metanalisi"/>
              </a:rPr>
              <a:t>meta-analisi</a:t>
            </a:r>
            <a:r>
              <a:rPr lang="it-IT" altLang="it-IT"/>
              <a:t>, provvedono ad analizzare (fornendo sintesi quantitative) i dati presentati nei singoli studi, con lo scopo di minimizzare gli errori e di poter generalizzare le conclusioni relative.</a:t>
            </a:r>
          </a:p>
          <a:p>
            <a:pPr eaLnBrk="1" hangingPunct="1"/>
            <a:endParaRPr lang="it-IT" altLang="it-IT"/>
          </a:p>
        </p:txBody>
      </p:sp>
      <p:sp>
        <p:nvSpPr>
          <p:cNvPr id="26627" name="Segnaposto numero diapositiva 3">
            <a:extLst>
              <a:ext uri="{FF2B5EF4-FFF2-40B4-BE49-F238E27FC236}">
                <a16:creationId xmlns:a16="http://schemas.microsoft.com/office/drawing/2014/main" id="{D55DA6D7-7223-463F-9B22-B592BF71AF8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64B45BFD-E763-4E56-A905-8125EE322F45}" type="slidenum">
              <a:rPr lang="it-IT" altLang="it-IT"/>
              <a:pPr/>
              <a:t>13</a:t>
            </a:fld>
            <a:endParaRPr lang="it-IT" alt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egnaposto immagine diapositiva 1">
            <a:extLst>
              <a:ext uri="{FF2B5EF4-FFF2-40B4-BE49-F238E27FC236}">
                <a16:creationId xmlns:a16="http://schemas.microsoft.com/office/drawing/2014/main" id="{1F998CE0-0E7D-4AA0-A48B-BCEF1132292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6" name="Segnaposto note 2">
            <a:extLst>
              <a:ext uri="{FF2B5EF4-FFF2-40B4-BE49-F238E27FC236}">
                <a16:creationId xmlns:a16="http://schemas.microsoft.com/office/drawing/2014/main" id="{1A2F678E-7AEB-446E-B2F6-7257900FAE9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 altLang="it-IT"/>
          </a:p>
        </p:txBody>
      </p:sp>
      <p:sp>
        <p:nvSpPr>
          <p:cNvPr id="47107" name="Segnaposto numero diapositiva 3">
            <a:extLst>
              <a:ext uri="{FF2B5EF4-FFF2-40B4-BE49-F238E27FC236}">
                <a16:creationId xmlns:a16="http://schemas.microsoft.com/office/drawing/2014/main" id="{040DE8A1-8FFA-488D-97EF-6ADE896C26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53DF363B-93D4-4795-9EB0-6355C388AF5D}" type="slidenum">
              <a:rPr lang="it-IT" altLang="it-IT"/>
              <a:pPr/>
              <a:t>24</a:t>
            </a:fld>
            <a:endParaRPr lang="it-IT" alt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>
            <a:extLst>
              <a:ext uri="{FF2B5EF4-FFF2-40B4-BE49-F238E27FC236}">
                <a16:creationId xmlns:a16="http://schemas.microsoft.com/office/drawing/2014/main" id="{12918C5F-AF65-49E8-AB8A-CC88658BC15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0" hangingPunct="0"/>
            <a:fld id="{20D625DC-3BAF-470E-8FD3-F0EDDCC8A65A}" type="slidenum">
              <a:rPr lang="it-IT" altLang="it-IT">
                <a:solidFill>
                  <a:srgbClr val="000000"/>
                </a:solidFill>
                <a:latin typeface="Arial" panose="020B0604020202020204" pitchFamily="34" charset="0"/>
              </a:rPr>
              <a:pPr eaLnBrk="0" hangingPunct="0"/>
              <a:t>28</a:t>
            </a:fld>
            <a:endParaRPr lang="it-IT" altLang="it-IT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5298" name="Rectangle 2">
            <a:extLst>
              <a:ext uri="{FF2B5EF4-FFF2-40B4-BE49-F238E27FC236}">
                <a16:creationId xmlns:a16="http://schemas.microsoft.com/office/drawing/2014/main" id="{320CE70D-ACED-4FC1-9545-BC5F7FE6A80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55870682-7D83-4F4F-894B-91EC00FAC0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 alt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18/11/17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OTTAVO CONVEGNO DI TRAUMATOLOGIA CLINICA E FORENSE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323EF-249C-453F-9B1A-688288426CEA}" type="slidenum">
              <a:rPr lang="it-IT" altLang="it-IT" smtClean="0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4056962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18/11/17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OTTAVO CONVEGNO DI TRAUMATOLOGIA CLINICA E FORENSE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4DB33-80BD-4D42-9206-F82DD37EDEB0}" type="slidenum">
              <a:rPr lang="it-IT" altLang="it-IT" smtClean="0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3341624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18/11/17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OTTAVO CONVEGNO DI TRAUMATOLOGIA CLINICA E FORENSE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425A3-EC76-4FB1-8DC2-BCAFEF3547DB}" type="slidenum">
              <a:rPr lang="it-IT" altLang="it-IT" smtClean="0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7267906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hf sldNum="0"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olo, contenuto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B236A01-FAB8-4B82-A00A-9DAC5DA5F27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  <a:ea typeface="Osaka"/>
                <a:cs typeface="Osaka"/>
              </a:defRPr>
            </a:lvl1pPr>
          </a:lstStyle>
          <a:p>
            <a:pPr>
              <a:defRPr/>
            </a:pPr>
            <a:r>
              <a:rPr lang="it-IT"/>
              <a:t>18/11/17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65A2881-1349-4C39-BA5D-26EF67E8924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  <a:ea typeface="Osaka"/>
                <a:cs typeface="Osaka"/>
              </a:defRPr>
            </a:lvl1pPr>
          </a:lstStyle>
          <a:p>
            <a:pPr>
              <a:defRPr/>
            </a:pPr>
            <a:r>
              <a:rPr lang="de-DE"/>
              <a:t>OTTAVO CONVEGNO DI TRAUMATOLOGIA CLINICA E FORENSE</a:t>
            </a:r>
            <a:endParaRPr lang="it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48ED181-3992-4372-B641-71FD1939DE1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  <a:latin typeface="Calibri" charset="0"/>
                <a:ea typeface="Osaka" charset="0"/>
              </a:defRPr>
            </a:lvl1pPr>
          </a:lstStyle>
          <a:p>
            <a:pPr>
              <a:defRPr/>
            </a:pPr>
            <a:fld id="{E72E8CF2-91B5-4E4A-9F4F-D8CC98968F92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4472933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18/11/17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OTTAVO CONVEGNO DI TRAUMATOLOGIA CLINICA E FORENSE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23EBB-0BE4-458E-B0EC-898075E7C9E1}" type="slidenum">
              <a:rPr lang="it-IT" altLang="it-IT" smtClean="0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4009136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18/11/17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OTTAVO CONVEGNO DI TRAUMATOLOGIA CLINICA E FORENSE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242ED-705D-43BB-9408-6FD6380A62A4}" type="slidenum">
              <a:rPr lang="it-IT" altLang="it-IT" smtClean="0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8047381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18/11/17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OTTAVO CONVEGNO DI TRAUMATOLOGIA CLINICA E FORENSE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C6838-6569-4E78-896F-DA534C780A1C}" type="slidenum">
              <a:rPr lang="it-IT" altLang="it-IT" smtClean="0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359717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18/11/17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OTTAVO CONVEGNO DI TRAUMATOLOGIA CLINICA E FORENSE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2D748-6B3D-415C-BD64-8584975E4822}" type="slidenum">
              <a:rPr lang="it-IT" altLang="it-IT" smtClean="0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8597652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18/11/17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OTTAVO CONVEGNO DI TRAUMATOLOGIA CLINICA E FORENSE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A1C0B-9285-4022-9E33-C61923141110}" type="slidenum">
              <a:rPr lang="it-IT" altLang="it-IT" smtClean="0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955024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18/11/17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OTTAVO CONVEGNO DI TRAUMATOLOGIA CLINICA E FORENSE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4161C-501C-4F07-B65E-28D5A0BF1463}" type="slidenum">
              <a:rPr lang="it-IT" altLang="it-IT" smtClean="0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4644878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18/11/17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OTTAVO CONVEGNO DI TRAUMATOLOGIA CLINICA E FORENSE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48D4-D817-45FD-84DD-A5FCB52FD685}" type="slidenum">
              <a:rPr lang="it-IT" altLang="it-IT" smtClean="0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6986279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18/11/17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OTTAVO CONVEGNO DI TRAUMATOLOGIA CLINICA E FORENSE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F543-644E-4CBD-8F26-26434882DD81}" type="slidenum">
              <a:rPr lang="it-IT" altLang="it-IT" smtClean="0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7535049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it-IT"/>
              <a:t>18/11/17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it-IT"/>
              <a:t>OTTAVO CONVEGNO DI TRAUMATOLOGIA CLINICA E FORENSE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3425A3-EC76-4FB1-8DC2-BCAFEF3547DB}" type="slidenum">
              <a:rPr lang="it-IT" altLang="it-IT" smtClean="0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831488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6" r:id="rId12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wmf"/><Relationship Id="rId4" Type="http://schemas.openxmlformats.org/officeDocument/2006/relationships/image" Target="../media/image19.w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B04F1ACB-71F9-4C22-A2FF-0A348EC19F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781" y="446355"/>
            <a:ext cx="7849695" cy="2953162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7CC46A46-3441-4921-8CEA-7FF7A9F2AE2A}"/>
              </a:ext>
            </a:extLst>
          </p:cNvPr>
          <p:cNvSpPr txBox="1"/>
          <p:nvPr/>
        </p:nvSpPr>
        <p:spPr>
          <a:xfrm>
            <a:off x="1175657" y="3429000"/>
            <a:ext cx="70001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/>
              <a:t>Risk Management: nuovi modelli e strategie di innovazione possibili a valle della Legge 24/17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5D5FEB35-3799-4D56-8938-832CFC236218}"/>
              </a:ext>
            </a:extLst>
          </p:cNvPr>
          <p:cNvSpPr txBox="1"/>
          <p:nvPr/>
        </p:nvSpPr>
        <p:spPr>
          <a:xfrm>
            <a:off x="3192716" y="6523745"/>
            <a:ext cx="29660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/>
              <a:t>23 gennaio 2018 – Fiorano Modenese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25182BC9-411A-40DD-8979-8CB2155D090A}"/>
              </a:ext>
            </a:extLst>
          </p:cNvPr>
          <p:cNvSpPr txBox="1"/>
          <p:nvPr/>
        </p:nvSpPr>
        <p:spPr>
          <a:xfrm>
            <a:off x="3430921" y="4948518"/>
            <a:ext cx="248962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LORENZO POLO</a:t>
            </a:r>
          </a:p>
          <a:p>
            <a:pPr algn="ctr"/>
            <a:r>
              <a:rPr lang="it-IT" sz="1400" i="1" dirty="0"/>
              <a:t>medicolegale</a:t>
            </a:r>
          </a:p>
        </p:txBody>
      </p:sp>
    </p:spTree>
    <p:extLst>
      <p:ext uri="{BB962C8B-B14F-4D97-AF65-F5344CB8AC3E}">
        <p14:creationId xmlns:p14="http://schemas.microsoft.com/office/powerpoint/2010/main" val="28324469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olo 5">
            <a:extLst>
              <a:ext uri="{FF2B5EF4-FFF2-40B4-BE49-F238E27FC236}">
                <a16:creationId xmlns:a16="http://schemas.microsoft.com/office/drawing/2014/main" id="{4398FF7A-57C3-4666-94FB-6A241B1F0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7467" y="1584450"/>
            <a:ext cx="1509067" cy="390345"/>
          </a:xfrm>
        </p:spPr>
        <p:txBody>
          <a:bodyPr>
            <a:noAutofit/>
          </a:bodyPr>
          <a:lstStyle/>
          <a:p>
            <a:pPr algn="ctr" eaLnBrk="1" hangingPunct="1"/>
            <a:r>
              <a:rPr lang="it-IT" altLang="it-IT" sz="2000" dirty="0">
                <a:latin typeface="+mn-lt"/>
              </a:rPr>
              <a:t>Art. </a:t>
            </a:r>
            <a:r>
              <a:rPr lang="it-IT" altLang="ja-JP" sz="2000" dirty="0">
                <a:latin typeface="+mn-lt"/>
              </a:rPr>
              <a:t>6.</a:t>
            </a:r>
            <a:endParaRPr lang="it-IT" altLang="it-IT" sz="2000" dirty="0">
              <a:latin typeface="+mn-lt"/>
            </a:endParaRPr>
          </a:p>
        </p:txBody>
      </p:sp>
      <p:sp>
        <p:nvSpPr>
          <p:cNvPr id="22531" name="Segnaposto contenuto 7">
            <a:extLst>
              <a:ext uri="{FF2B5EF4-FFF2-40B4-BE49-F238E27FC236}">
                <a16:creationId xmlns:a16="http://schemas.microsoft.com/office/drawing/2014/main" id="{7770FECA-3D60-43E1-8506-0FE4DA2619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17587" y="2298861"/>
            <a:ext cx="6042426" cy="2442188"/>
          </a:xfrm>
        </p:spPr>
        <p:txBody>
          <a:bodyPr>
            <a:normAutofit/>
          </a:bodyPr>
          <a:lstStyle/>
          <a:p>
            <a:pPr marL="0" indent="0" algn="ctr" eaLnBrk="1" hangingPunct="1">
              <a:lnSpc>
                <a:spcPct val="100000"/>
              </a:lnSpc>
              <a:buNone/>
            </a:pPr>
            <a:r>
              <a:rPr lang="it-IT" altLang="it-IT" sz="1600" dirty="0"/>
              <a:t>Art. 590-sexies (Responsabilità̀ colposa per morte o lesioni personali in ambito sanitario)</a:t>
            </a:r>
          </a:p>
          <a:p>
            <a:pPr eaLnBrk="1" hangingPunct="1">
              <a:lnSpc>
                <a:spcPct val="100000"/>
              </a:lnSpc>
            </a:pPr>
            <a:r>
              <a:rPr lang="it-IT" altLang="it-IT" sz="1600" dirty="0"/>
              <a:t>Qualora l'evento si sia verificato a causa di imperizia, la punibilità è esclusa quando sono rispettate le raccomandazioni previste dalle </a:t>
            </a:r>
            <a:r>
              <a:rPr lang="it-IT" altLang="it-IT" sz="1600" dirty="0">
                <a:solidFill>
                  <a:srgbClr val="FF0000"/>
                </a:solidFill>
              </a:rPr>
              <a:t>linee guida </a:t>
            </a:r>
            <a:r>
              <a:rPr lang="it-IT" altLang="it-IT" sz="1600" u="sng" dirty="0"/>
              <a:t>come definite e pubblicate ai sensi di legge</a:t>
            </a:r>
            <a:r>
              <a:rPr lang="it-IT" altLang="it-IT" sz="1600" dirty="0"/>
              <a:t> ovvero, </a:t>
            </a:r>
            <a:r>
              <a:rPr lang="it-IT" altLang="it-IT" sz="1600" dirty="0">
                <a:solidFill>
                  <a:srgbClr val="FF0000"/>
                </a:solidFill>
              </a:rPr>
              <a:t>in mancanza di queste, le buone pratiche clinico-assistenziali</a:t>
            </a:r>
            <a:r>
              <a:rPr lang="it-IT" altLang="it-IT" sz="1600" dirty="0"/>
              <a:t>, sempre che le raccomandazioni previste dalle predette linee guida risultino </a:t>
            </a:r>
            <a:r>
              <a:rPr lang="it-IT" altLang="it-IT" sz="1600" b="1" dirty="0"/>
              <a:t>adeguate alle specificità del caso concreto</a:t>
            </a:r>
            <a:r>
              <a:rPr lang="it-IT" altLang="it-IT" sz="1600" dirty="0"/>
              <a:t>. </a:t>
            </a:r>
          </a:p>
        </p:txBody>
      </p:sp>
      <p:pic>
        <p:nvPicPr>
          <p:cNvPr id="22534" name="Immagine 3">
            <a:extLst>
              <a:ext uri="{FF2B5EF4-FFF2-40B4-BE49-F238E27FC236}">
                <a16:creationId xmlns:a16="http://schemas.microsoft.com/office/drawing/2014/main" id="{26F72CB0-69B4-4CE1-88C8-C85E302779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747" y="3708049"/>
            <a:ext cx="1571625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578725C9-25BE-4517-AD8E-AF392BBD0E85}"/>
              </a:ext>
            </a:extLst>
          </p:cNvPr>
          <p:cNvSpPr txBox="1"/>
          <p:nvPr/>
        </p:nvSpPr>
        <p:spPr>
          <a:xfrm>
            <a:off x="1097970" y="2887057"/>
            <a:ext cx="9144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300" dirty="0"/>
              <a:t>?!?</a:t>
            </a:r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id="{2E7C6976-161F-4FD0-B80C-CFE46B83DCE3}"/>
              </a:ext>
            </a:extLst>
          </p:cNvPr>
          <p:cNvSpPr txBox="1">
            <a:spLocks/>
          </p:cNvSpPr>
          <p:nvPr/>
        </p:nvSpPr>
        <p:spPr>
          <a:xfrm>
            <a:off x="2614018" y="465275"/>
            <a:ext cx="3915965" cy="6703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altLang="it-IT" sz="3600" b="1">
                <a:latin typeface="+mn-lt"/>
              </a:rPr>
              <a:t>La Legge 24</a:t>
            </a:r>
            <a:endParaRPr lang="it-IT" altLang="it-IT" sz="3600" b="1" dirty="0">
              <a:latin typeface="+mn-lt"/>
            </a:endParaRPr>
          </a:p>
        </p:txBody>
      </p:sp>
      <p:pic>
        <p:nvPicPr>
          <p:cNvPr id="3" name="Immagine 2" descr="Immagine che contiene persona, uomo, interni, parete&#10;&#10;Descrizione generata con affidabilità molto elevata">
            <a:extLst>
              <a:ext uri="{FF2B5EF4-FFF2-40B4-BE49-F238E27FC236}">
                <a16:creationId xmlns:a16="http://schemas.microsoft.com/office/drawing/2014/main" id="{CB52C827-9362-419F-AE29-80D30807C5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219" y="1283361"/>
            <a:ext cx="1843824" cy="138286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F4840F9-9DEA-4ACF-9E67-25B17AEBB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7666" y="365126"/>
            <a:ext cx="6148668" cy="1325563"/>
          </a:xfrm>
          <a:noFill/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it-IT" dirty="0" err="1">
                <a:solidFill>
                  <a:schemeClr val="tx1"/>
                </a:solidFill>
              </a:rPr>
              <a:t>Evidence</a:t>
            </a:r>
            <a:r>
              <a:rPr lang="it-IT" dirty="0">
                <a:solidFill>
                  <a:schemeClr val="tx1"/>
                </a:solidFill>
              </a:rPr>
              <a:t> </a:t>
            </a:r>
            <a:r>
              <a:rPr lang="it-IT" dirty="0" err="1">
                <a:solidFill>
                  <a:schemeClr val="tx1"/>
                </a:solidFill>
              </a:rPr>
              <a:t>Based</a:t>
            </a:r>
            <a:r>
              <a:rPr lang="it-IT" dirty="0">
                <a:solidFill>
                  <a:schemeClr val="tx1"/>
                </a:solidFill>
              </a:rPr>
              <a:t> Medicine</a:t>
            </a:r>
          </a:p>
        </p:txBody>
      </p:sp>
      <p:sp>
        <p:nvSpPr>
          <p:cNvPr id="23554" name="Segnaposto contenuto 2">
            <a:extLst>
              <a:ext uri="{FF2B5EF4-FFF2-40B4-BE49-F238E27FC236}">
                <a16:creationId xmlns:a16="http://schemas.microsoft.com/office/drawing/2014/main" id="{57A98326-8A4B-4FCC-9DC3-64865D25C3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8466" y="2236969"/>
            <a:ext cx="7027069" cy="2901553"/>
          </a:xfrm>
        </p:spPr>
        <p:txBody>
          <a:bodyPr/>
          <a:lstStyle/>
          <a:p>
            <a:pPr eaLnBrk="1" hangingPunct="1"/>
            <a:r>
              <a:rPr lang="it-IT" altLang="it-IT" sz="2400" dirty="0"/>
              <a:t>Il processo della ricerca, della valutazione e dell’uso sistematico dei risultati della ricerca contemporanea come base per le decisioni cliniche</a:t>
            </a:r>
          </a:p>
          <a:p>
            <a:pPr eaLnBrk="1" hangingPunct="1"/>
            <a:r>
              <a:rPr lang="it-IT" altLang="it-IT" sz="2400" dirty="0"/>
              <a:t> L'uso di stime matematiche del rischio di benefici e danni, derivati da ricerche di alta qualità su campioni di popolazione, per informare il processo decisionale clinico nelle fasi di indagine diagnostica o la gestione di singoli pazienti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it-IT" altLang="it-IT" dirty="0"/>
          </a:p>
          <a:p>
            <a:pPr eaLnBrk="1" hangingPunct="1"/>
            <a:endParaRPr lang="it-IT" altLang="it-IT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 descr="ANd9GcTDnVskFU1FCCtGqSTLVJxhABp_vA_txEfrOkBvJNr5BdkIRPfcYw">
            <a:extLst>
              <a:ext uri="{FF2B5EF4-FFF2-40B4-BE49-F238E27FC236}">
                <a16:creationId xmlns:a16="http://schemas.microsoft.com/office/drawing/2014/main" id="{5C7478E6-D08B-473C-8793-E1D5797D52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3850" y="857250"/>
            <a:ext cx="1190" cy="1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4" name="Rectangle 3">
            <a:extLst>
              <a:ext uri="{FF2B5EF4-FFF2-40B4-BE49-F238E27FC236}">
                <a16:creationId xmlns:a16="http://schemas.microsoft.com/office/drawing/2014/main" id="{D917B6E7-221D-410D-BFF7-F8B761427B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08602"/>
            <a:ext cx="8229600" cy="85725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it-IT" altLang="it-IT" sz="3200" dirty="0">
                <a:latin typeface="+mn-lt"/>
              </a:rPr>
              <a:t>Linee guida di pratica clinica (LGC)</a:t>
            </a:r>
          </a:p>
        </p:txBody>
      </p:sp>
      <p:sp>
        <p:nvSpPr>
          <p:cNvPr id="28675" name="Rectangle 4">
            <a:extLst>
              <a:ext uri="{FF2B5EF4-FFF2-40B4-BE49-F238E27FC236}">
                <a16:creationId xmlns:a16="http://schemas.microsoft.com/office/drawing/2014/main" id="{C9CEEAD4-0AEA-4760-97BC-DB1525E974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880667"/>
            <a:ext cx="8153400" cy="3657600"/>
          </a:xfrm>
          <a:noFill/>
        </p:spPr>
        <p:txBody>
          <a:bodyPr/>
          <a:lstStyle/>
          <a:p>
            <a:pPr marL="257175" indent="-257175" eaLnBrk="1" hangingPunct="1">
              <a:buNone/>
            </a:pPr>
            <a:r>
              <a:rPr lang="it-IT" altLang="it-IT" sz="1800" dirty="0">
                <a:latin typeface="Courier New" panose="02070309020205020404" pitchFamily="49" charset="0"/>
              </a:rPr>
              <a:t>	</a:t>
            </a:r>
            <a:r>
              <a:rPr lang="it-IT" altLang="it-IT" dirty="0"/>
              <a:t>«Raccomandazioni di </a:t>
            </a:r>
            <a:r>
              <a:rPr lang="it-IT" altLang="it-IT" u="sng" dirty="0"/>
              <a:t>comportamento clinico</a:t>
            </a:r>
            <a:r>
              <a:rPr lang="it-IT" altLang="it-IT" dirty="0"/>
              <a:t>, prodotte attraverso un </a:t>
            </a:r>
            <a:r>
              <a:rPr lang="it-IT" altLang="it-IT" u="sng" dirty="0"/>
              <a:t>processo sistematico</a:t>
            </a:r>
            <a:r>
              <a:rPr lang="it-IT" altLang="it-IT" dirty="0"/>
              <a:t> allo scopo di </a:t>
            </a:r>
            <a:r>
              <a:rPr lang="it-IT" altLang="it-IT" u="sng" dirty="0"/>
              <a:t>assistere medici e pazienti</a:t>
            </a:r>
            <a:r>
              <a:rPr lang="it-IT" altLang="it-IT" dirty="0"/>
              <a:t> 	</a:t>
            </a:r>
            <a:r>
              <a:rPr lang="it-IT" altLang="it-IT" u="sng" dirty="0"/>
              <a:t>nel decidere</a:t>
            </a:r>
            <a:r>
              <a:rPr lang="it-IT" altLang="it-IT" dirty="0"/>
              <a:t> quali siano le </a:t>
            </a:r>
            <a:r>
              <a:rPr lang="it-IT" altLang="it-IT" u="sng" dirty="0"/>
              <a:t>modalità di assistenza più appropriate</a:t>
            </a:r>
            <a:r>
              <a:rPr lang="it-IT" altLang="it-IT" dirty="0"/>
              <a:t> in </a:t>
            </a:r>
            <a:r>
              <a:rPr lang="it-IT" altLang="it-IT" u="sng" dirty="0"/>
              <a:t>specifiche circostanze cliniche</a:t>
            </a:r>
            <a:r>
              <a:rPr lang="it-IT" altLang="it-IT" dirty="0"/>
              <a:t>» [</a:t>
            </a:r>
            <a:r>
              <a:rPr lang="en-GB" altLang="it-IT" dirty="0"/>
              <a:t>Institute of Medicine, 1992]</a:t>
            </a:r>
          </a:p>
          <a:p>
            <a:pPr marL="257175" indent="-257175" eaLnBrk="1" hangingPunct="1">
              <a:buNone/>
            </a:pPr>
            <a:endParaRPr lang="en-GB" altLang="it-IT" sz="900" dirty="0"/>
          </a:p>
          <a:p>
            <a:pPr marL="257175" indent="-257175" eaLnBrk="1" hangingPunct="1">
              <a:buNone/>
            </a:pPr>
            <a:r>
              <a:rPr lang="it-IT" altLang="it-IT" dirty="0"/>
              <a:t>	«Raccomandazioni, fondate sulle migliori prove disponibili, per l’assistenza fornita da professionisti sanitari…» [National </a:t>
            </a:r>
            <a:r>
              <a:rPr lang="it-IT" altLang="it-IT" dirty="0" err="1"/>
              <a:t>Instititute</a:t>
            </a:r>
            <a:r>
              <a:rPr lang="it-IT" altLang="it-IT" dirty="0"/>
              <a:t> for </a:t>
            </a:r>
            <a:r>
              <a:rPr lang="it-IT" altLang="it-IT" dirty="0" err="1"/>
              <a:t>Health</a:t>
            </a:r>
            <a:r>
              <a:rPr lang="it-IT" altLang="it-IT" dirty="0"/>
              <a:t> and </a:t>
            </a:r>
            <a:r>
              <a:rPr lang="it-IT" altLang="it-IT" dirty="0" err="1"/>
              <a:t>Clinical</a:t>
            </a:r>
            <a:r>
              <a:rPr lang="it-IT" altLang="it-IT" dirty="0"/>
              <a:t> </a:t>
            </a:r>
            <a:r>
              <a:rPr lang="it-IT" altLang="it-IT" dirty="0" err="1"/>
              <a:t>Excellence</a:t>
            </a:r>
            <a:r>
              <a:rPr lang="it-IT" altLang="it-IT" dirty="0"/>
              <a:t>-NICE, 2009</a:t>
            </a:r>
            <a:r>
              <a:rPr lang="en-GB" altLang="it-IT" dirty="0"/>
              <a:t>]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06_Ricerca (trascinato) 3.pdf">
            <a:extLst>
              <a:ext uri="{FF2B5EF4-FFF2-40B4-BE49-F238E27FC236}">
                <a16:creationId xmlns:a16="http://schemas.microsoft.com/office/drawing/2014/main" id="{E49021AB-E1A1-4D07-8777-C4281E6D7C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857250"/>
            <a:ext cx="6858000" cy="5143500"/>
          </a:xfrm>
          <a:prstGeom prst="rect">
            <a:avLst/>
          </a:prstGeom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CasellaDiTesto 3">
            <a:extLst>
              <a:ext uri="{FF2B5EF4-FFF2-40B4-BE49-F238E27FC236}">
                <a16:creationId xmlns:a16="http://schemas.microsoft.com/office/drawing/2014/main" id="{95F11D30-CC71-420F-ABCB-5A2A5034BE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1373" y="2114550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endParaRPr lang="it-IT" altLang="it-IT"/>
          </a:p>
        </p:txBody>
      </p:sp>
      <p:pic>
        <p:nvPicPr>
          <p:cNvPr id="27652" name="Immagine 4">
            <a:extLst>
              <a:ext uri="{FF2B5EF4-FFF2-40B4-BE49-F238E27FC236}">
                <a16:creationId xmlns:a16="http://schemas.microsoft.com/office/drawing/2014/main" id="{6991AD75-23B0-40AF-BE61-3C8E7ADFF8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373" y="1165622"/>
            <a:ext cx="6892528" cy="4561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Immagine 5">
            <a:extLst>
              <a:ext uri="{FF2B5EF4-FFF2-40B4-BE49-F238E27FC236}">
                <a16:creationId xmlns:a16="http://schemas.microsoft.com/office/drawing/2014/main" id="{AB84C012-E8F7-43AA-B73D-A31A941CD6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27" y="6131109"/>
            <a:ext cx="28765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olo 1">
            <a:extLst>
              <a:ext uri="{FF2B5EF4-FFF2-40B4-BE49-F238E27FC236}">
                <a16:creationId xmlns:a16="http://schemas.microsoft.com/office/drawing/2014/main" id="{35515930-3000-4C6B-83FD-8A244F552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788" y="225012"/>
            <a:ext cx="7210425" cy="609600"/>
          </a:xfrm>
        </p:spPr>
        <p:txBody>
          <a:bodyPr/>
          <a:lstStyle/>
          <a:p>
            <a:pPr algn="ctr" eaLnBrk="1" hangingPunct="1"/>
            <a:r>
              <a:rPr lang="it-IT" altLang="it-IT" sz="3000" dirty="0">
                <a:latin typeface="+mn-lt"/>
              </a:rPr>
              <a:t>E’ davvero una “linea guida” ?</a:t>
            </a:r>
          </a:p>
        </p:txBody>
      </p:sp>
      <p:pic>
        <p:nvPicPr>
          <p:cNvPr id="29698" name="Picture 14" descr="Cover">
            <a:extLst>
              <a:ext uri="{FF2B5EF4-FFF2-40B4-BE49-F238E27FC236}">
                <a16:creationId xmlns:a16="http://schemas.microsoft.com/office/drawing/2014/main" id="{E79C25AD-53CD-4940-BB71-94AD8E01622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2481" y="1496746"/>
            <a:ext cx="7539038" cy="3536156"/>
          </a:xfrm>
        </p:spPr>
      </p:pic>
      <p:sp>
        <p:nvSpPr>
          <p:cNvPr id="29701" name="Rettangolo 8">
            <a:extLst>
              <a:ext uri="{FF2B5EF4-FFF2-40B4-BE49-F238E27FC236}">
                <a16:creationId xmlns:a16="http://schemas.microsoft.com/office/drawing/2014/main" id="{54A5B010-2647-417A-8276-DEEAAEABD2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0658" y="5914846"/>
            <a:ext cx="3704665" cy="50783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it-IT" sz="1350" b="1" dirty="0"/>
              <a:t>Ann Intern Med. 2012;156(7):525-531. doi:10.7326/0003-4819-156-7-201204030-000</a:t>
            </a:r>
            <a:endParaRPr lang="it-IT" altLang="it-IT" sz="1350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3">
            <a:extLst>
              <a:ext uri="{FF2B5EF4-FFF2-40B4-BE49-F238E27FC236}">
                <a16:creationId xmlns:a16="http://schemas.microsoft.com/office/drawing/2014/main" id="{C086419A-78A8-4B61-8521-AA0F7B358A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sz="2850" b="1">
                <a:latin typeface="Arial Narrow" panose="020B0606020202030204" pitchFamily="34" charset="0"/>
              </a:rPr>
              <a:t> </a:t>
            </a:r>
          </a:p>
        </p:txBody>
      </p:sp>
      <p:pic>
        <p:nvPicPr>
          <p:cNvPr id="30722" name="Picture 6">
            <a:extLst>
              <a:ext uri="{FF2B5EF4-FFF2-40B4-BE49-F238E27FC236}">
                <a16:creationId xmlns:a16="http://schemas.microsoft.com/office/drawing/2014/main" id="{8B196FC4-9113-4861-A7B5-8553C3CBE9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5967" y="1003007"/>
            <a:ext cx="4652067" cy="4851987"/>
          </a:xfrm>
          <a:prstGeom prst="rect">
            <a:avLst/>
          </a:prstGeom>
          <a:solidFill>
            <a:srgbClr val="CCFFCC"/>
          </a:solidFill>
          <a:ln w="19050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metodi.jpg">
            <a:extLst>
              <a:ext uri="{FF2B5EF4-FFF2-40B4-BE49-F238E27FC236}">
                <a16:creationId xmlns:a16="http://schemas.microsoft.com/office/drawing/2014/main" id="{32DD9E66-B6CB-49AC-AD9A-98115AD739B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026" y="738864"/>
            <a:ext cx="4775949" cy="5380273"/>
          </a:xfrm>
          <a:prstGeom prst="rect">
            <a:avLst/>
          </a:prstGeom>
          <a:ln w="22225" cmpd="sng"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3">
            <a:extLst>
              <a:ext uri="{FF2B5EF4-FFF2-40B4-BE49-F238E27FC236}">
                <a16:creationId xmlns:a16="http://schemas.microsoft.com/office/drawing/2014/main" id="{39AEA03D-7219-4C63-850C-A9780B8529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sz="2850" b="1">
                <a:latin typeface="Arial Narrow" panose="020B0606020202030204" pitchFamily="34" charset="0"/>
              </a:rPr>
              <a:t> </a:t>
            </a:r>
          </a:p>
        </p:txBody>
      </p:sp>
      <p:pic>
        <p:nvPicPr>
          <p:cNvPr id="32772" name="Immagine 4" descr="grading.jpg">
            <a:extLst>
              <a:ext uri="{FF2B5EF4-FFF2-40B4-BE49-F238E27FC236}">
                <a16:creationId xmlns:a16="http://schemas.microsoft.com/office/drawing/2014/main" id="{732C1229-5DB7-4F31-B86A-FAF685D2AC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388" y="500639"/>
            <a:ext cx="4997224" cy="5856723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3">
            <a:extLst>
              <a:ext uri="{FF2B5EF4-FFF2-40B4-BE49-F238E27FC236}">
                <a16:creationId xmlns:a16="http://schemas.microsoft.com/office/drawing/2014/main" id="{3F2D0753-3878-4273-B100-1F224B232B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sz="2850" b="1">
                <a:latin typeface="Arial Narrow" panose="020B0606020202030204" pitchFamily="34" charset="0"/>
              </a:rPr>
              <a:t> </a:t>
            </a:r>
          </a:p>
        </p:txBody>
      </p:sp>
      <p:pic>
        <p:nvPicPr>
          <p:cNvPr id="33794" name="Picture 6">
            <a:extLst>
              <a:ext uri="{FF2B5EF4-FFF2-40B4-BE49-F238E27FC236}">
                <a16:creationId xmlns:a16="http://schemas.microsoft.com/office/drawing/2014/main" id="{DAFFC5F0-60EC-4607-AE4F-69402E1E0D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788" y="1736441"/>
            <a:ext cx="7034424" cy="3385118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:a16="http://schemas.microsoft.com/office/drawing/2014/main" id="{1EF59D38-2269-49C6-85A7-0442FD0DA7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05093" y="609018"/>
            <a:ext cx="3907497" cy="4821959"/>
          </a:xfrm>
        </p:spPr>
        <p:txBody>
          <a:bodyPr>
            <a:normAutofit fontScale="92500"/>
          </a:bodyPr>
          <a:lstStyle/>
          <a:p>
            <a:pPr algn="l" eaLnBrk="1" hangingPunct="1">
              <a:lnSpc>
                <a:spcPct val="80000"/>
              </a:lnSpc>
            </a:pPr>
            <a:r>
              <a:rPr lang="it-IT" altLang="it-IT" sz="5200" i="1" dirty="0">
                <a:solidFill>
                  <a:schemeClr val="bg1"/>
                </a:solidFill>
              </a:rPr>
              <a:t>«La medicina è la scienza dell'incertezza e l'arte della probabilità» </a:t>
            </a:r>
          </a:p>
          <a:p>
            <a:pPr algn="l" eaLnBrk="1" hangingPunct="1">
              <a:lnSpc>
                <a:spcPct val="80000"/>
              </a:lnSpc>
            </a:pPr>
            <a:endParaRPr lang="it-IT" altLang="it-IT" sz="6600" i="1" dirty="0">
              <a:solidFill>
                <a:srgbClr val="FF0000"/>
              </a:solidFill>
            </a:endParaRPr>
          </a:p>
          <a:p>
            <a:pPr algn="l" eaLnBrk="1" hangingPunct="1">
              <a:lnSpc>
                <a:spcPct val="80000"/>
              </a:lnSpc>
            </a:pPr>
            <a:r>
              <a:rPr lang="it-IT" altLang="it-IT" sz="6600" i="1" dirty="0">
                <a:solidFill>
                  <a:srgbClr val="FF0000"/>
                </a:solidFill>
              </a:rPr>
              <a:t>		</a:t>
            </a:r>
            <a:r>
              <a:rPr lang="it-IT" altLang="it-IT" sz="3500" i="1" dirty="0">
                <a:solidFill>
                  <a:srgbClr val="FF0000"/>
                </a:solidFill>
              </a:rPr>
              <a:t>W. Osler</a:t>
            </a:r>
            <a:endParaRPr lang="it-IT" altLang="it-IT" sz="3500" dirty="0">
              <a:solidFill>
                <a:srgbClr val="FF0000"/>
              </a:solidFill>
            </a:endParaRPr>
          </a:p>
        </p:txBody>
      </p:sp>
      <p:pic>
        <p:nvPicPr>
          <p:cNvPr id="6" name="Immagine 5" descr="Immagine che contiene persona, uomo, abbigliamento, parete&#10;&#10;Descrizione generata con affidabilità molto elevata">
            <a:extLst>
              <a:ext uri="{FF2B5EF4-FFF2-40B4-BE49-F238E27FC236}">
                <a16:creationId xmlns:a16="http://schemas.microsoft.com/office/drawing/2014/main" id="{DE060027-4E77-404E-B64C-B4D7A0A95D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663" y="539749"/>
            <a:ext cx="3497245" cy="4821959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4">
            <a:extLst>
              <a:ext uri="{FF2B5EF4-FFF2-40B4-BE49-F238E27FC236}">
                <a16:creationId xmlns:a16="http://schemas.microsoft.com/office/drawing/2014/main" id="{C69E68C2-DC41-473E-8FC3-E87E9DE257F7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869281"/>
            <a:ext cx="8229600" cy="3119438"/>
          </a:xfr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C359C78-9232-4E91-94EC-BA1FF76B22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6066" y="3592115"/>
            <a:ext cx="3600450" cy="539354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it-IT" altLang="it-IT" sz="1350"/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0FCE069A-6B93-4F32-B587-B5BAE1A931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1551" y="4997336"/>
            <a:ext cx="1563248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1350" dirty="0"/>
              <a:t>[</a:t>
            </a:r>
            <a:r>
              <a:rPr lang="it-IT" altLang="it-IT" sz="1350" dirty="0" err="1"/>
              <a:t>Basevi</a:t>
            </a:r>
            <a:r>
              <a:rPr lang="it-IT" altLang="it-IT" sz="1350" dirty="0"/>
              <a:t> et al., 2010]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2">
            <a:extLst>
              <a:ext uri="{FF2B5EF4-FFF2-40B4-BE49-F238E27FC236}">
                <a16:creationId xmlns:a16="http://schemas.microsoft.com/office/drawing/2014/main" id="{DE4F03C9-84AB-48C7-B46D-B10C1BD057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052513"/>
            <a:ext cx="4194572" cy="4536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2" name="Picture 3">
            <a:extLst>
              <a:ext uri="{FF2B5EF4-FFF2-40B4-BE49-F238E27FC236}">
                <a16:creationId xmlns:a16="http://schemas.microsoft.com/office/drawing/2014/main" id="{17FF60C2-F268-4E01-8EFC-141D20DACD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0538" y="857250"/>
            <a:ext cx="4880372" cy="5178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8C074653-921B-423B-B5FD-5005826CF6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1" y="2672954"/>
            <a:ext cx="8604647" cy="1282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3">
            <a:extLst>
              <a:ext uri="{FF2B5EF4-FFF2-40B4-BE49-F238E27FC236}">
                <a16:creationId xmlns:a16="http://schemas.microsoft.com/office/drawing/2014/main" id="{FC8E8043-54CF-4DFB-8165-4F4449AD65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899860"/>
            <a:ext cx="8229600" cy="4071449"/>
          </a:xfrm>
          <a:noFill/>
          <a:ln w="12700"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algn="just" eaLnBrk="1" hangingPunct="1"/>
            <a:r>
              <a:rPr lang="it-IT" altLang="it-IT" dirty="0"/>
              <a:t>La EBM non esisteva quando la maggior parte dei medici si è formata</a:t>
            </a:r>
          </a:p>
          <a:p>
            <a:pPr algn="just" eaLnBrk="1" hangingPunct="1"/>
            <a:r>
              <a:rPr lang="it-IT" altLang="it-IT" dirty="0"/>
              <a:t>La EBM e LGC non sono tutt’ora una parte integrante della formazione dei professionisti sanitari</a:t>
            </a:r>
          </a:p>
          <a:p>
            <a:pPr algn="just" eaLnBrk="1" hangingPunct="1"/>
            <a:r>
              <a:rPr lang="it-IT" altLang="it-IT" dirty="0"/>
              <a:t>Diverse evidenze empiriche indicano che la maggior parte delle decisioni cliniche che potrebbero esserlo, non è in linea con LGC</a:t>
            </a:r>
          </a:p>
          <a:p>
            <a:pPr algn="just" eaLnBrk="1" hangingPunct="1"/>
            <a:r>
              <a:rPr lang="it-IT" altLang="it-IT" dirty="0"/>
              <a:t>Il processo istituzionale iniziato con il Programma Nazionale Linee Guida non è mai uscito dalla fase “sperimentale”  anche se, con la promozione della L. 24, dovrebbe avere tutt’altro sviluppo </a:t>
            </a:r>
          </a:p>
        </p:txBody>
      </p:sp>
      <p:sp>
        <p:nvSpPr>
          <p:cNvPr id="71683" name="Rectangle 2">
            <a:extLst>
              <a:ext uri="{FF2B5EF4-FFF2-40B4-BE49-F238E27FC236}">
                <a16:creationId xmlns:a16="http://schemas.microsoft.com/office/drawing/2014/main" id="{89A2A96F-C446-4CEA-BF96-A25EEA00449A}"/>
              </a:ext>
            </a:extLst>
          </p:cNvPr>
          <p:cNvSpPr>
            <a:spLocks/>
          </p:cNvSpPr>
          <p:nvPr/>
        </p:nvSpPr>
        <p:spPr bwMode="auto">
          <a:xfrm>
            <a:off x="2030506" y="379280"/>
            <a:ext cx="5082988" cy="68111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rIns="0" bIns="0"/>
          <a:lstStyle/>
          <a:p>
            <a:pPr algn="ctr">
              <a:defRPr/>
            </a:pPr>
            <a:r>
              <a:rPr lang="it-IT" sz="3000" dirty="0">
                <a:ea typeface="+mn-ea"/>
              </a:rPr>
              <a:t>Elementi di contesto (Italia)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 descr="Schermata 2017-05-12 alle 09.47.51.png">
            <a:extLst>
              <a:ext uri="{FF2B5EF4-FFF2-40B4-BE49-F238E27FC236}">
                <a16:creationId xmlns:a16="http://schemas.microsoft.com/office/drawing/2014/main" id="{C56B85E0-F4E5-4F0C-BFC0-EC6455F320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159" y="857250"/>
            <a:ext cx="7045682" cy="5143500"/>
          </a:xfrm>
          <a:prstGeom prst="rect">
            <a:avLst/>
          </a:prstGeom>
          <a:ln w="190500" cap="sq">
            <a:noFill/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olo 6">
            <a:extLst>
              <a:ext uri="{FF2B5EF4-FFF2-40B4-BE49-F238E27FC236}">
                <a16:creationId xmlns:a16="http://schemas.microsoft.com/office/drawing/2014/main" id="{A806666C-5F65-4795-9D8C-159A35AA9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9106" y="5426399"/>
            <a:ext cx="4625788" cy="889876"/>
          </a:xfrm>
          <a:noFill/>
          <a:ln>
            <a:noFill/>
          </a:ln>
        </p:spPr>
        <p:txBody>
          <a:bodyPr>
            <a:normAutofit/>
          </a:bodyPr>
          <a:lstStyle/>
          <a:p>
            <a:pPr eaLnBrk="1" hangingPunct="1"/>
            <a:r>
              <a:rPr lang="it-IT" altLang="it-IT" sz="3200" dirty="0">
                <a:latin typeface="+mn-lt"/>
              </a:rPr>
              <a:t>Siamo veramente indietro</a:t>
            </a:r>
          </a:p>
        </p:txBody>
      </p:sp>
      <p:sp>
        <p:nvSpPr>
          <p:cNvPr id="46082" name="Segnaposto testo 7">
            <a:extLst>
              <a:ext uri="{FF2B5EF4-FFF2-40B4-BE49-F238E27FC236}">
                <a16:creationId xmlns:a16="http://schemas.microsoft.com/office/drawing/2014/main" id="{F75D85FD-596A-4ADE-B56D-F0B5B256F8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23370" y="646163"/>
            <a:ext cx="4383881" cy="636985"/>
          </a:xfrm>
        </p:spPr>
        <p:txBody>
          <a:bodyPr anchor="t">
            <a:normAutofit fontScale="92500"/>
          </a:bodyPr>
          <a:lstStyle/>
          <a:p>
            <a:pPr eaLnBrk="1" hangingPunct="1"/>
            <a:r>
              <a:rPr lang="it-IT" altLang="it-IT" dirty="0"/>
              <a:t>Sito Linee Guida Nazionali = 25 LG</a:t>
            </a:r>
          </a:p>
        </p:txBody>
      </p:sp>
      <p:pic>
        <p:nvPicPr>
          <p:cNvPr id="46083" name="Segnaposto contenuto 11" descr="linee guida nazionali.png">
            <a:extLst>
              <a:ext uri="{FF2B5EF4-FFF2-40B4-BE49-F238E27FC236}">
                <a16:creationId xmlns:a16="http://schemas.microsoft.com/office/drawing/2014/main" id="{47C12847-16B8-4421-9C77-9CDA3B28F77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3" b="3143"/>
          <a:stretch>
            <a:fillRect/>
          </a:stretch>
        </p:blipFill>
        <p:spPr>
          <a:xfrm>
            <a:off x="1842869" y="1184336"/>
            <a:ext cx="5318856" cy="3842520"/>
          </a:xfr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olo 1">
            <a:extLst>
              <a:ext uri="{FF2B5EF4-FFF2-40B4-BE49-F238E27FC236}">
                <a16:creationId xmlns:a16="http://schemas.microsoft.com/office/drawing/2014/main" id="{9582E3B3-C41F-48E7-977F-A2BF42039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pPr algn="ctr"/>
            <a:r>
              <a:rPr lang="it-IT" altLang="it-IT" dirty="0">
                <a:latin typeface="+mn-lt"/>
              </a:rPr>
              <a:t>Le Linee Guida Nel Processo</a:t>
            </a:r>
          </a:p>
        </p:txBody>
      </p:sp>
      <p:sp>
        <p:nvSpPr>
          <p:cNvPr id="53250" name="Segnaposto contenuto 2">
            <a:extLst>
              <a:ext uri="{FF2B5EF4-FFF2-40B4-BE49-F238E27FC236}">
                <a16:creationId xmlns:a16="http://schemas.microsoft.com/office/drawing/2014/main" id="{AAF39237-96A9-4F6B-82DD-43D52F9C05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4233" y="1718250"/>
            <a:ext cx="3886200" cy="4351338"/>
          </a:xfrm>
        </p:spPr>
        <p:txBody>
          <a:bodyPr>
            <a:normAutofit fontScale="92500" lnSpcReduction="10000"/>
          </a:bodyPr>
          <a:lstStyle/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it-IT" altLang="it-IT" dirty="0"/>
              <a:t>Domanda:</a:t>
            </a: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it-IT" altLang="it-IT" dirty="0"/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it-IT" altLang="it-IT" dirty="0"/>
              <a:t>Può la tumultuosa e multiforme ricerca scientifica, fatta di tentativi (hip </a:t>
            </a:r>
            <a:r>
              <a:rPr lang="it-IT" altLang="it-IT" dirty="0" err="1"/>
              <a:t>arthroplasty</a:t>
            </a:r>
            <a:r>
              <a:rPr lang="it-IT" altLang="it-IT" dirty="0"/>
              <a:t>: Pub </a:t>
            </a:r>
            <a:r>
              <a:rPr lang="it-IT" altLang="it-IT" dirty="0" err="1"/>
              <a:t>med</a:t>
            </a:r>
            <a:r>
              <a:rPr lang="it-IT" altLang="it-IT" dirty="0"/>
              <a:t> ultimi 5 anni 11325 lavori), adattarsi a un mondo costretto ad esprimersi obbligatoriamente pena la paralisi assoluta ?</a:t>
            </a:r>
          </a:p>
        </p:txBody>
      </p:sp>
      <p:pic>
        <p:nvPicPr>
          <p:cNvPr id="53251" name="Segnaposto contenuto 6">
            <a:extLst>
              <a:ext uri="{FF2B5EF4-FFF2-40B4-BE49-F238E27FC236}">
                <a16:creationId xmlns:a16="http://schemas.microsoft.com/office/drawing/2014/main" id="{1F45F22D-97BC-4363-8E2E-CA0D4BAF3C7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29150" y="3611166"/>
            <a:ext cx="3886200" cy="2565797"/>
          </a:xfrm>
        </p:spPr>
      </p:pic>
      <p:pic>
        <p:nvPicPr>
          <p:cNvPr id="53254" name="Immagine 7">
            <a:extLst>
              <a:ext uri="{FF2B5EF4-FFF2-40B4-BE49-F238E27FC236}">
                <a16:creationId xmlns:a16="http://schemas.microsoft.com/office/drawing/2014/main" id="{5ADB4C54-B324-4875-85EF-3637014784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8475" y="1380670"/>
            <a:ext cx="1666875" cy="1732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olo 1">
            <a:extLst>
              <a:ext uri="{FF2B5EF4-FFF2-40B4-BE49-F238E27FC236}">
                <a16:creationId xmlns:a16="http://schemas.microsoft.com/office/drawing/2014/main" id="{9582E3B3-C41F-48E7-977F-A2BF42039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pPr algn="ctr"/>
            <a:r>
              <a:rPr lang="it-IT" altLang="it-IT" dirty="0">
                <a:latin typeface="+mn-lt"/>
              </a:rPr>
              <a:t>Le Linee Guida Nel Processo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30BDA77B-4DFC-42E5-9E7C-DE1253A603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7564" y="1549840"/>
            <a:ext cx="4142509" cy="4825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8175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113F6D5D-C7C3-4F9B-9BA4-05EA6CC1D21D}"/>
              </a:ext>
            </a:extLst>
          </p:cNvPr>
          <p:cNvSpPr txBox="1"/>
          <p:nvPr/>
        </p:nvSpPr>
        <p:spPr>
          <a:xfrm>
            <a:off x="952820" y="1615832"/>
            <a:ext cx="723836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E’ utile in ambito </a:t>
            </a:r>
            <a:r>
              <a:rPr kumimoji="0" 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medicogiuridico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la valutazione </a:t>
            </a:r>
            <a:r>
              <a:rPr kumimoji="0" 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ipertecnica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 specialista di una vicenda clinica?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 Giudici e (le Sentenze) sono condizionati da pareri medicolegali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 transazioni sono condizionate da pareri medicolegali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 sz="2400" dirty="0">
                <a:solidFill>
                  <a:prstClr val="black"/>
                </a:solidFill>
                <a:latin typeface="Calibri" panose="020F0502020204030204"/>
              </a:rPr>
              <a:t>I Giudizi medicolegali spesso rispondono a quesiti non si può rispondere se non con modalità arbitraria (almeno su alcune voci di danno prevalgono le prassi)</a:t>
            </a: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 Medicina Legale può garantire la sostenibilità svolgendo un ruolo di garanzia.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CAD82312-6D2D-4943-A97B-BEE06227A963}"/>
              </a:ext>
            </a:extLst>
          </p:cNvPr>
          <p:cNvSpPr txBox="1"/>
          <p:nvPr/>
        </p:nvSpPr>
        <p:spPr>
          <a:xfrm>
            <a:off x="1801094" y="764345"/>
            <a:ext cx="5827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>
                <a:solidFill>
                  <a:srgbClr val="FF0000"/>
                </a:solidFill>
              </a:rPr>
              <a:t>CONCLUSIONI E QUESTION TIME</a:t>
            </a:r>
            <a:r>
              <a:rPr lang="it-IT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481097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F053C701-3E51-4237-B57D-E43AD8118D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it-IT" altLang="it-IT" dirty="0"/>
              <a:t>Le difficoltà nella </a:t>
            </a:r>
            <a:r>
              <a:rPr lang="ja-JP" altLang="it-IT" dirty="0"/>
              <a:t>“</a:t>
            </a:r>
            <a:r>
              <a:rPr lang="it-IT" altLang="ja-JP" dirty="0"/>
              <a:t>lotta</a:t>
            </a:r>
            <a:r>
              <a:rPr lang="ja-JP" altLang="it-IT" dirty="0"/>
              <a:t>”</a:t>
            </a:r>
            <a:r>
              <a:rPr lang="it-IT" altLang="ja-JP" dirty="0"/>
              <a:t> con l</a:t>
            </a:r>
            <a:r>
              <a:rPr lang="ja-JP" altLang="it-IT" dirty="0"/>
              <a:t>’</a:t>
            </a:r>
            <a:r>
              <a:rPr lang="it-IT" altLang="ja-JP" dirty="0"/>
              <a:t>umano</a:t>
            </a:r>
            <a:endParaRPr lang="it-IT" altLang="it-IT" dirty="0"/>
          </a:p>
        </p:txBody>
      </p:sp>
      <p:pic>
        <p:nvPicPr>
          <p:cNvPr id="54276" name="Picture 4" descr="pessoa">
            <a:extLst>
              <a:ext uri="{FF2B5EF4-FFF2-40B4-BE49-F238E27FC236}">
                <a16:creationId xmlns:a16="http://schemas.microsoft.com/office/drawing/2014/main" id="{3EC0CA16-9F70-4905-BE17-72FDE09FB3FF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85951" y="2343150"/>
            <a:ext cx="2403872" cy="3086100"/>
          </a:xfrm>
        </p:spPr>
      </p:pic>
      <p:sp>
        <p:nvSpPr>
          <p:cNvPr id="54275" name="Rectangle 3">
            <a:extLst>
              <a:ext uri="{FF2B5EF4-FFF2-40B4-BE49-F238E27FC236}">
                <a16:creationId xmlns:a16="http://schemas.microsoft.com/office/drawing/2014/main" id="{45554445-C31D-4727-A18C-216D68D5F720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625578" y="2343150"/>
            <a:ext cx="3832622" cy="30861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ja-JP" altLang="it-IT" dirty="0"/>
              <a:t>“</a:t>
            </a:r>
            <a:r>
              <a:rPr lang="it-IT" altLang="ja-JP" sz="3000" dirty="0"/>
              <a:t>Non ci sono norme. Tutti gli uomini sono eccezioni a regole che non esistono</a:t>
            </a:r>
            <a:r>
              <a:rPr lang="ja-JP" altLang="it-IT" sz="3000" dirty="0"/>
              <a:t>”</a:t>
            </a:r>
            <a:endParaRPr lang="it-IT" altLang="ja-JP" sz="3000" dirty="0"/>
          </a:p>
          <a:p>
            <a:pPr marL="0" indent="0" eaLnBrk="1" hangingPunct="1">
              <a:buNone/>
            </a:pPr>
            <a:r>
              <a:rPr lang="it-IT" altLang="it-IT" sz="3300" b="1" i="1" dirty="0">
                <a:latin typeface="Edwardian Script ITC" panose="030303020407070D0804" pitchFamily="66" charset="0"/>
              </a:rPr>
              <a:t>Bernardo Soares (o Fernando Pessoa o…)</a:t>
            </a:r>
            <a:endParaRPr lang="it-IT" altLang="it-IT" sz="3300" b="1" dirty="0">
              <a:latin typeface="Edwardian Script ITC" panose="030303020407070D0804" pitchFamily="66" charset="0"/>
            </a:endParaRP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6E17EA2-D6D6-4D6F-A893-C54B66A0A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18/11/17</a:t>
            </a:r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32889B2A-BC58-4BC7-86FC-93A5E59DD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OTTAVO CONVEGNO DI TRAUMATOLOGIA CLINICA E FORENSE</a:t>
            </a:r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18E790A-0770-4544-9D02-5F1B2E366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18/11/17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F74BD18-B9CE-4581-90DA-350CF5180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OTTAVO CONVEGNO DI TRAUMATOLOGIA CLINICA E FORENSE</a:t>
            </a:r>
            <a:endParaRPr lang="it-IT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9391A638-40FC-45D5-B944-74DF59D99557}"/>
              </a:ext>
            </a:extLst>
          </p:cNvPr>
          <p:cNvSpPr txBox="1"/>
          <p:nvPr/>
        </p:nvSpPr>
        <p:spPr>
          <a:xfrm>
            <a:off x="1594335" y="3048127"/>
            <a:ext cx="720734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500" dirty="0"/>
              <a:t>GRAZIE PER L’ATTENZIONE</a:t>
            </a:r>
          </a:p>
        </p:txBody>
      </p:sp>
    </p:spTree>
    <p:extLst>
      <p:ext uri="{BB962C8B-B14F-4D97-AF65-F5344CB8AC3E}">
        <p14:creationId xmlns:p14="http://schemas.microsoft.com/office/powerpoint/2010/main" val="13988283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113F6D5D-C7C3-4F9B-9BA4-05EA6CC1D21D}"/>
              </a:ext>
            </a:extLst>
          </p:cNvPr>
          <p:cNvSpPr txBox="1"/>
          <p:nvPr/>
        </p:nvSpPr>
        <p:spPr>
          <a:xfrm>
            <a:off x="952820" y="2136339"/>
            <a:ext cx="723836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3200" dirty="0"/>
              <a:t>Linee Guida/ Strumento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3200" dirty="0"/>
              <a:t>Previsto dalla Norma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3200" dirty="0"/>
              <a:t>Utile?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3200" dirty="0"/>
              <a:t>Risponde alle aspettative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3200" dirty="0"/>
              <a:t>E’ applicabile?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3200" dirty="0"/>
              <a:t>E’ accettato dagli ‘addetti al </a:t>
            </a:r>
            <a:r>
              <a:rPr lang="it-IT" sz="3200" dirty="0" err="1"/>
              <a:t>lavoro’</a:t>
            </a:r>
            <a:r>
              <a:rPr lang="it-IT" sz="3200" dirty="0"/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3200" dirty="0"/>
              <a:t>Primi ‘risultati’</a:t>
            </a:r>
          </a:p>
          <a:p>
            <a:endParaRPr lang="it-IT" dirty="0"/>
          </a:p>
          <a:p>
            <a:endParaRPr lang="it-IT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A279A0FD-2F47-4208-B2EA-A0CB47E9E51F}"/>
              </a:ext>
            </a:extLst>
          </p:cNvPr>
          <p:cNvSpPr txBox="1"/>
          <p:nvPr/>
        </p:nvSpPr>
        <p:spPr>
          <a:xfrm>
            <a:off x="1289546" y="1087903"/>
            <a:ext cx="66046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solidFill>
                  <a:srgbClr val="FF0000"/>
                </a:solidFill>
              </a:rPr>
              <a:t>Strumenti per la valutazione della RESPONSABILITA’</a:t>
            </a:r>
          </a:p>
        </p:txBody>
      </p:sp>
    </p:spTree>
    <p:extLst>
      <p:ext uri="{BB962C8B-B14F-4D97-AF65-F5344CB8AC3E}">
        <p14:creationId xmlns:p14="http://schemas.microsoft.com/office/powerpoint/2010/main" val="41660263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113F6D5D-C7C3-4F9B-9BA4-05EA6CC1D21D}"/>
              </a:ext>
            </a:extLst>
          </p:cNvPr>
          <p:cNvSpPr txBox="1"/>
          <p:nvPr/>
        </p:nvSpPr>
        <p:spPr>
          <a:xfrm>
            <a:off x="952820" y="2136339"/>
            <a:ext cx="723836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3200" dirty="0"/>
              <a:t>Diagnosi prenatale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3200" dirty="0"/>
              <a:t>Agenesia del corpo calloso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3200" dirty="0"/>
              <a:t>Fatto storico: 2009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3200" dirty="0"/>
              <a:t>LG del 2009 rispettate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3200" dirty="0"/>
              <a:t>LG del 2015 non rispettate</a:t>
            </a:r>
          </a:p>
          <a:p>
            <a:endParaRPr lang="it-IT" sz="3200" dirty="0"/>
          </a:p>
          <a:p>
            <a:endParaRPr lang="it-IT" dirty="0"/>
          </a:p>
          <a:p>
            <a:endParaRPr lang="it-IT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A279A0FD-2F47-4208-B2EA-A0CB47E9E51F}"/>
              </a:ext>
            </a:extLst>
          </p:cNvPr>
          <p:cNvSpPr txBox="1"/>
          <p:nvPr/>
        </p:nvSpPr>
        <p:spPr>
          <a:xfrm>
            <a:off x="1289546" y="1087903"/>
            <a:ext cx="26103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solidFill>
                  <a:srgbClr val="FF0000"/>
                </a:solidFill>
              </a:rPr>
              <a:t>…… cinque giorni fa</a:t>
            </a:r>
          </a:p>
        </p:txBody>
      </p:sp>
    </p:spTree>
    <p:extLst>
      <p:ext uri="{BB962C8B-B14F-4D97-AF65-F5344CB8AC3E}">
        <p14:creationId xmlns:p14="http://schemas.microsoft.com/office/powerpoint/2010/main" val="12855912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113F6D5D-C7C3-4F9B-9BA4-05EA6CC1D21D}"/>
              </a:ext>
            </a:extLst>
          </p:cNvPr>
          <p:cNvSpPr txBox="1"/>
          <p:nvPr/>
        </p:nvSpPr>
        <p:spPr>
          <a:xfrm>
            <a:off x="952820" y="2136339"/>
            <a:ext cx="723836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3200" dirty="0"/>
              <a:t>Condotta dei medici in corso di un parto gemellare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3200" dirty="0"/>
              <a:t>Condizione feto-fetale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3200" dirty="0"/>
              <a:t>Morte di un feto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3200" dirty="0"/>
              <a:t>Gravi danni all’altro feto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3200" dirty="0"/>
              <a:t>No linee guida</a:t>
            </a:r>
          </a:p>
          <a:p>
            <a:endParaRPr lang="it-IT" sz="3200" dirty="0"/>
          </a:p>
          <a:p>
            <a:endParaRPr lang="it-IT" dirty="0"/>
          </a:p>
          <a:p>
            <a:endParaRPr lang="it-IT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A279A0FD-2F47-4208-B2EA-A0CB47E9E51F}"/>
              </a:ext>
            </a:extLst>
          </p:cNvPr>
          <p:cNvSpPr txBox="1"/>
          <p:nvPr/>
        </p:nvSpPr>
        <p:spPr>
          <a:xfrm>
            <a:off x="1289546" y="1087903"/>
            <a:ext cx="21002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solidFill>
                  <a:srgbClr val="FF0000"/>
                </a:solidFill>
              </a:rPr>
              <a:t>…… un giorni fa</a:t>
            </a:r>
          </a:p>
        </p:txBody>
      </p:sp>
    </p:spTree>
    <p:extLst>
      <p:ext uri="{BB962C8B-B14F-4D97-AF65-F5344CB8AC3E}">
        <p14:creationId xmlns:p14="http://schemas.microsoft.com/office/powerpoint/2010/main" val="33580087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itolo 1">
            <a:extLst>
              <a:ext uri="{FF2B5EF4-FFF2-40B4-BE49-F238E27FC236}">
                <a16:creationId xmlns:a16="http://schemas.microsoft.com/office/drawing/2014/main" id="{6C33787F-925C-49D0-9233-3A4D59173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043" y="1108573"/>
            <a:ext cx="2489597" cy="2449135"/>
          </a:xfrm>
        </p:spPr>
        <p:txBody>
          <a:bodyPr anchor="t"/>
          <a:lstStyle/>
          <a:p>
            <a:pPr algn="ctr" eaLnBrk="1" hangingPunct="1"/>
            <a:r>
              <a:rPr lang="it-IT" altLang="it-IT" sz="2400" dirty="0">
                <a:solidFill>
                  <a:schemeClr val="bg1"/>
                </a:solidFill>
                <a:latin typeface="+mn-lt"/>
              </a:rPr>
              <a:t>Il primo fondamento legislativo (la cosiddetta Legge </a:t>
            </a:r>
            <a:r>
              <a:rPr lang="ja-JP" altLang="it-IT" sz="2400" dirty="0">
                <a:solidFill>
                  <a:schemeClr val="bg1"/>
                </a:solidFill>
                <a:latin typeface="+mn-lt"/>
              </a:rPr>
              <a:t>“</a:t>
            </a:r>
            <a:r>
              <a:rPr lang="it-IT" altLang="ja-JP" sz="2400" dirty="0">
                <a:solidFill>
                  <a:schemeClr val="bg1"/>
                </a:solidFill>
                <a:latin typeface="+mn-lt"/>
              </a:rPr>
              <a:t>Balduzzi</a:t>
            </a:r>
            <a:r>
              <a:rPr lang="ja-JP" altLang="it-IT" sz="2400" dirty="0">
                <a:solidFill>
                  <a:schemeClr val="bg1"/>
                </a:solidFill>
                <a:latin typeface="+mn-lt"/>
              </a:rPr>
              <a:t>”</a:t>
            </a:r>
            <a:r>
              <a:rPr lang="it-IT" altLang="ja-JP" sz="2400" dirty="0">
                <a:solidFill>
                  <a:schemeClr val="bg1"/>
                </a:solidFill>
                <a:latin typeface="+mn-lt"/>
              </a:rPr>
              <a:t>)</a:t>
            </a:r>
            <a:br>
              <a:rPr lang="it-IT" altLang="ja-JP" sz="2400" dirty="0">
                <a:solidFill>
                  <a:schemeClr val="bg1"/>
                </a:solidFill>
                <a:latin typeface="+mn-lt"/>
              </a:rPr>
            </a:br>
            <a:br>
              <a:rPr lang="it-IT" altLang="ja-JP" sz="2400" dirty="0">
                <a:solidFill>
                  <a:schemeClr val="bg1"/>
                </a:solidFill>
                <a:latin typeface="+mn-lt"/>
              </a:rPr>
            </a:br>
            <a:r>
              <a:rPr lang="it-IT" altLang="ja-JP" sz="2400" dirty="0">
                <a:solidFill>
                  <a:schemeClr val="bg1"/>
                </a:solidFill>
                <a:latin typeface="+mn-lt"/>
              </a:rPr>
              <a:t>L. 189/ 2012</a:t>
            </a:r>
            <a:endParaRPr lang="it-IT" altLang="it-IT" sz="2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8436" name="Segnaposto contenuto 2">
            <a:extLst>
              <a:ext uri="{FF2B5EF4-FFF2-40B4-BE49-F238E27FC236}">
                <a16:creationId xmlns:a16="http://schemas.microsoft.com/office/drawing/2014/main" id="{9C565C85-6A75-4B69-A3E9-502A21EE45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6423" y="1552229"/>
            <a:ext cx="4717256" cy="3368278"/>
          </a:xfrm>
        </p:spPr>
        <p:txBody>
          <a:bodyPr/>
          <a:lstStyle/>
          <a:p>
            <a:pPr marL="0" indent="0" algn="just" eaLnBrk="1" hangingPunct="1">
              <a:buNone/>
            </a:pPr>
            <a:r>
              <a:rPr lang="it-IT" altLang="it-IT" sz="2400" dirty="0">
                <a:solidFill>
                  <a:schemeClr val="bg1"/>
                </a:solidFill>
              </a:rPr>
              <a:t>Art. 3 della predetta Legge, infatti, recita "... </a:t>
            </a:r>
            <a:r>
              <a:rPr lang="it-IT" altLang="it-IT" sz="2400" i="1" dirty="0">
                <a:solidFill>
                  <a:schemeClr val="bg1"/>
                </a:solidFill>
              </a:rPr>
              <a:t>l'esercente la professione sanitaria, che nello svolgimento della propria attività si attiene alle </a:t>
            </a:r>
            <a:r>
              <a:rPr lang="it-IT" altLang="it-IT" sz="2400" b="1" i="1" dirty="0">
                <a:solidFill>
                  <a:schemeClr val="bg1"/>
                </a:solidFill>
              </a:rPr>
              <a:t>linee guida</a:t>
            </a:r>
            <a:r>
              <a:rPr lang="it-IT" altLang="it-IT" sz="2400" i="1" dirty="0">
                <a:solidFill>
                  <a:schemeClr val="bg1"/>
                </a:solidFill>
              </a:rPr>
              <a:t> e buone pratiche accreditate dalla comunità scientifica, </a:t>
            </a:r>
            <a:r>
              <a:rPr lang="it-IT" altLang="it-IT" sz="2400" b="1" i="1" dirty="0">
                <a:solidFill>
                  <a:schemeClr val="bg1"/>
                </a:solidFill>
              </a:rPr>
              <a:t>non risponde penalmente per colpa lieve</a:t>
            </a:r>
            <a:r>
              <a:rPr lang="it-IT" altLang="it-IT" sz="2400" dirty="0">
                <a:solidFill>
                  <a:schemeClr val="bg1"/>
                </a:solidFill>
              </a:rPr>
              <a:t>".</a:t>
            </a:r>
          </a:p>
        </p:txBody>
      </p:sp>
      <p:pic>
        <p:nvPicPr>
          <p:cNvPr id="18437" name="Immagine 3">
            <a:extLst>
              <a:ext uri="{FF2B5EF4-FFF2-40B4-BE49-F238E27FC236}">
                <a16:creationId xmlns:a16="http://schemas.microsoft.com/office/drawing/2014/main" id="{169670F8-680F-4472-8B8B-181BF3357A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486" y="3817244"/>
            <a:ext cx="1571625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E72B9A9C-B20D-4A0D-9825-B9EACF6DE362}"/>
              </a:ext>
            </a:extLst>
          </p:cNvPr>
          <p:cNvSpPr/>
          <p:nvPr/>
        </p:nvSpPr>
        <p:spPr>
          <a:xfrm>
            <a:off x="406155" y="891348"/>
            <a:ext cx="2974820" cy="5501768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Segnaposto contenuto 2">
            <a:extLst>
              <a:ext uri="{FF2B5EF4-FFF2-40B4-BE49-F238E27FC236}">
                <a16:creationId xmlns:a16="http://schemas.microsoft.com/office/drawing/2014/main" id="{26286473-349C-4D5E-887C-CE575C37F6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9804" y="1933180"/>
            <a:ext cx="5638548" cy="3960150"/>
          </a:xfrm>
        </p:spPr>
        <p:txBody>
          <a:bodyPr anchor="ctr"/>
          <a:lstStyle/>
          <a:p>
            <a:pPr marL="0" indent="0" algn="ctr" eaLnBrk="1" hangingPunct="1">
              <a:buNone/>
            </a:pPr>
            <a:r>
              <a:rPr lang="it-IT" altLang="it-IT" sz="1800" dirty="0">
                <a:solidFill>
                  <a:srgbClr val="FF0000"/>
                </a:solidFill>
              </a:rPr>
              <a:t>Sentenza n. 46753/2013 Cassazione Penale</a:t>
            </a:r>
          </a:p>
          <a:p>
            <a:pPr marL="0" indent="0" eaLnBrk="1" hangingPunct="1">
              <a:buNone/>
            </a:pPr>
            <a:r>
              <a:rPr lang="it-IT" altLang="it-IT" sz="1800" dirty="0"/>
              <a:t>Precisa che le linee guida richiamate dall'art. 3 della Legge Balduzzi, per avere rilevanza nell'accertamento delle responsabilità del medico, devono: </a:t>
            </a:r>
          </a:p>
          <a:p>
            <a:pPr marL="0" indent="0" eaLnBrk="1" hangingPunct="1">
              <a:buNone/>
            </a:pPr>
            <a:r>
              <a:rPr lang="it-IT" altLang="it-IT" sz="1800" dirty="0"/>
              <a:t>a)  </a:t>
            </a:r>
            <a:r>
              <a:rPr lang="it-IT" altLang="it-IT" sz="1800" b="1" dirty="0"/>
              <a:t>indicare i</a:t>
            </a:r>
            <a:r>
              <a:rPr lang="it-IT" altLang="it-IT" sz="1800" dirty="0"/>
              <a:t> </a:t>
            </a:r>
            <a:r>
              <a:rPr lang="it-IT" altLang="it-IT" sz="1800" b="1" dirty="0"/>
              <a:t>requisiti standard </a:t>
            </a:r>
            <a:r>
              <a:rPr lang="it-IT" altLang="it-IT" sz="1800" dirty="0"/>
              <a:t>diagnostico e terapeutici conformi alle regole dettate dalla migliore scienza medica a garanzia della salute del paziente; </a:t>
            </a:r>
          </a:p>
          <a:p>
            <a:pPr marL="0" indent="0" eaLnBrk="1" hangingPunct="1">
              <a:buNone/>
            </a:pPr>
            <a:r>
              <a:rPr lang="it-IT" altLang="it-IT" sz="1800" dirty="0"/>
              <a:t>b)  </a:t>
            </a:r>
            <a:r>
              <a:rPr lang="it-IT" altLang="it-IT" sz="1800" b="1" u="sng" dirty="0"/>
              <a:t>non</a:t>
            </a:r>
            <a:r>
              <a:rPr lang="it-IT" altLang="it-IT" sz="1800" u="sng" dirty="0"/>
              <a:t> devono essere </a:t>
            </a:r>
            <a:r>
              <a:rPr lang="it-IT" altLang="it-IT" sz="1800" b="1" u="sng" dirty="0"/>
              <a:t>ispirate</a:t>
            </a:r>
            <a:r>
              <a:rPr lang="it-IT" altLang="it-IT" sz="1800" u="sng" dirty="0"/>
              <a:t> ad esclusive </a:t>
            </a:r>
            <a:r>
              <a:rPr lang="it-IT" altLang="it-IT" sz="1800" b="1" u="sng" dirty="0"/>
              <a:t>logiche di economicità della gestione</a:t>
            </a:r>
            <a:r>
              <a:rPr lang="it-IT" altLang="it-IT" sz="1800" u="sng" dirty="0"/>
              <a:t>, sotto il contenimento delle spese, in contrasto con le esigenze di cura del paziente.</a:t>
            </a:r>
          </a:p>
        </p:txBody>
      </p:sp>
      <p:pic>
        <p:nvPicPr>
          <p:cNvPr id="19461" name="Immagine 3">
            <a:extLst>
              <a:ext uri="{FF2B5EF4-FFF2-40B4-BE49-F238E27FC236}">
                <a16:creationId xmlns:a16="http://schemas.microsoft.com/office/drawing/2014/main" id="{4042502E-8973-4D69-9753-D490E31338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111" y="982915"/>
            <a:ext cx="2822645" cy="1875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3">
            <a:extLst>
              <a:ext uri="{FF2B5EF4-FFF2-40B4-BE49-F238E27FC236}">
                <a16:creationId xmlns:a16="http://schemas.microsoft.com/office/drawing/2014/main" id="{E571026C-0283-4513-964F-F2AA28FCBB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7452" y="1421933"/>
            <a:ext cx="726909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2400" b="1" dirty="0">
                <a:latin typeface="+mn-lt"/>
              </a:rPr>
              <a:t>Corte di Cassazione, sez. IV Penale, sentenza 11 maggio – 6 giugno 2016, n. 23283 </a:t>
            </a:r>
            <a:r>
              <a:rPr lang="mr-IN" altLang="it-IT" sz="2400" b="1" dirty="0">
                <a:latin typeface="+mn-lt"/>
                <a:ea typeface="Mangal" panose="02040503050203030202" pitchFamily="18" charset="0"/>
              </a:rPr>
              <a:t>–</a:t>
            </a:r>
            <a:r>
              <a:rPr lang="it-IT" altLang="it-IT" sz="2400" b="1" dirty="0">
                <a:latin typeface="+mn-lt"/>
              </a:rPr>
              <a:t> Presidente </a:t>
            </a:r>
            <a:r>
              <a:rPr lang="it-IT" altLang="it-IT" sz="2400" b="1" dirty="0" err="1">
                <a:latin typeface="+mn-lt"/>
              </a:rPr>
              <a:t>Blaiotta</a:t>
            </a:r>
            <a:endParaRPr lang="it-IT" altLang="it-IT" sz="2400" dirty="0">
              <a:latin typeface="+mn-lt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BB03B7A0-F6B6-4008-B490-822485382A21}"/>
              </a:ext>
            </a:extLst>
          </p:cNvPr>
          <p:cNvSpPr txBox="1"/>
          <p:nvPr/>
        </p:nvSpPr>
        <p:spPr>
          <a:xfrm>
            <a:off x="618567" y="3105272"/>
            <a:ext cx="790686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altLang="it-IT" sz="2400" dirty="0"/>
              <a:t>Il nuovo metro per stabilire se un medico è responsabile o meno, scrive la Cassazione, dovrà ora essere, la distanza della sua condotta da quella prevista dalle </a:t>
            </a:r>
            <a:r>
              <a:rPr lang="it-IT" altLang="it-IT" sz="2400" b="1" dirty="0"/>
              <a:t>Linee guida</a:t>
            </a:r>
            <a:r>
              <a:rPr lang="it-IT" altLang="it-IT" sz="2400" dirty="0"/>
              <a:t>.</a:t>
            </a:r>
          </a:p>
          <a:p>
            <a:pPr algn="just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176283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itolo 1">
            <a:extLst>
              <a:ext uri="{FF2B5EF4-FFF2-40B4-BE49-F238E27FC236}">
                <a16:creationId xmlns:a16="http://schemas.microsoft.com/office/drawing/2014/main" id="{14FA68D6-6E5D-42A0-BAE8-E5DC17500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4018" y="465275"/>
            <a:ext cx="3915965" cy="670322"/>
          </a:xfrm>
        </p:spPr>
        <p:txBody>
          <a:bodyPr>
            <a:normAutofit/>
          </a:bodyPr>
          <a:lstStyle/>
          <a:p>
            <a:pPr algn="ctr" eaLnBrk="1" hangingPunct="1"/>
            <a:r>
              <a:rPr lang="it-IT" altLang="it-IT" sz="3600" b="1" dirty="0">
                <a:latin typeface="+mn-lt"/>
              </a:rPr>
              <a:t>La Legge 24</a:t>
            </a:r>
          </a:p>
        </p:txBody>
      </p:sp>
      <p:sp>
        <p:nvSpPr>
          <p:cNvPr id="21508" name="Segnaposto contenuto 2">
            <a:extLst>
              <a:ext uri="{FF2B5EF4-FFF2-40B4-BE49-F238E27FC236}">
                <a16:creationId xmlns:a16="http://schemas.microsoft.com/office/drawing/2014/main" id="{5DEB6603-27F0-40A8-99C9-6DEC1B738C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5089" y="1252956"/>
            <a:ext cx="7653823" cy="4649369"/>
          </a:xfrm>
        </p:spPr>
        <p:txBody>
          <a:bodyPr>
            <a:normAutofit lnSpcReduction="10000"/>
          </a:bodyPr>
          <a:lstStyle/>
          <a:p>
            <a:pPr marL="0" indent="0" algn="ctr" eaLnBrk="1" hangingPunct="1">
              <a:lnSpc>
                <a:spcPct val="70000"/>
              </a:lnSpc>
              <a:buNone/>
            </a:pPr>
            <a:r>
              <a:rPr lang="it-IT" altLang="it-IT" sz="2000" dirty="0"/>
              <a:t>Art. 5. </a:t>
            </a:r>
          </a:p>
          <a:p>
            <a:pPr marL="0" indent="0" algn="ctr" eaLnBrk="1" hangingPunct="1">
              <a:lnSpc>
                <a:spcPct val="170000"/>
              </a:lnSpc>
              <a:buNone/>
            </a:pPr>
            <a:r>
              <a:rPr lang="it-IT" altLang="it-IT" sz="1600" i="1" dirty="0"/>
              <a:t>(Buone pratiche clinico-assistenziali e raccomandazioni previste dalle linee guida) </a:t>
            </a:r>
            <a:r>
              <a:rPr lang="it-IT" altLang="ja-JP" sz="1600" dirty="0"/>
              <a:t> </a:t>
            </a:r>
          </a:p>
          <a:p>
            <a:pPr eaLnBrk="1" hangingPunct="1"/>
            <a:endParaRPr lang="it-IT" altLang="ja-JP" sz="1500" dirty="0"/>
          </a:p>
          <a:p>
            <a:pPr>
              <a:lnSpc>
                <a:spcPct val="100000"/>
              </a:lnSpc>
            </a:pPr>
            <a:r>
              <a:rPr lang="it-IT" altLang="it-IT" sz="1600" dirty="0"/>
              <a:t>Gli esercenti le professioni sanitarie, nell’</a:t>
            </a:r>
            <a:r>
              <a:rPr lang="it-IT" altLang="ja-JP" sz="1600" dirty="0"/>
              <a:t>esecuzione delle prestazioni sanitarie con finalità preventive, diagnostiche, terapeutiche, palliative e riabilitative, si attengono, salve le specificità del caso concreto, </a:t>
            </a:r>
            <a:r>
              <a:rPr lang="it-IT" altLang="ja-JP" sz="1600" dirty="0">
                <a:solidFill>
                  <a:srgbClr val="FF0000"/>
                </a:solidFill>
              </a:rPr>
              <a:t>alle buone pratiche clinico-assistenziali e alle raccomandazioni previste dalle linee guida elaborate dalle società̀ scientifiche iscritte in apposito elenco istituito e regolamentato con decreto del Ministro della salute</a:t>
            </a:r>
            <a:r>
              <a:rPr lang="it-IT" altLang="ja-JP" sz="1600" dirty="0"/>
              <a:t>, da emanare entro 90 giorni dalla data di entrata in vigore della presente legge da aggiornare con cadenza biennale. </a:t>
            </a:r>
          </a:p>
          <a:p>
            <a:pPr eaLnBrk="1" hangingPunct="1">
              <a:lnSpc>
                <a:spcPct val="100000"/>
              </a:lnSpc>
            </a:pPr>
            <a:r>
              <a:rPr lang="it-IT" altLang="it-IT" sz="1600" dirty="0">
                <a:solidFill>
                  <a:srgbClr val="FF0000"/>
                </a:solidFill>
              </a:rPr>
              <a:t>Le linee guida e gli aggiornamenti delle stesse elaborati dai soggetti di cui al comma 1 sono integrati nel Sistema nazionale per le linee guida (SNLG)</a:t>
            </a:r>
          </a:p>
          <a:p>
            <a:pPr eaLnBrk="1" hangingPunct="1">
              <a:lnSpc>
                <a:spcPct val="100000"/>
              </a:lnSpc>
            </a:pPr>
            <a:r>
              <a:rPr lang="it-IT" altLang="it-IT" sz="1600" dirty="0"/>
              <a:t>L'</a:t>
            </a:r>
            <a:r>
              <a:rPr lang="it-IT" altLang="it-IT" sz="1600" dirty="0">
                <a:solidFill>
                  <a:srgbClr val="FF0000"/>
                </a:solidFill>
              </a:rPr>
              <a:t>Istituto superiore di sanità pubblica nel proprio sito internet le linee guida e gli aggiornamenti delle stesse indicati dal SNLG, previa verifica della conformità̀ della metodologia adottata a standard definiti e resi pubblici dallo stesso Istituto, nonché́ della rilevanza delle evidenze scientifiche dichiarate a supporto delle raccomandazioni</a:t>
            </a:r>
            <a:r>
              <a:rPr lang="it-IT" altLang="it-IT" sz="1600" dirty="0"/>
              <a:t>. </a:t>
            </a:r>
          </a:p>
          <a:p>
            <a:pPr eaLnBrk="1" hangingPunct="1"/>
            <a:endParaRPr lang="it-IT" altLang="it-IT" sz="1050" dirty="0"/>
          </a:p>
          <a:p>
            <a:pPr eaLnBrk="1" hangingPunct="1">
              <a:lnSpc>
                <a:spcPct val="170000"/>
              </a:lnSpc>
            </a:pPr>
            <a:endParaRPr lang="it-IT" altLang="it-IT" sz="1050" b="1" dirty="0">
              <a:solidFill>
                <a:srgbClr val="FF0000"/>
              </a:solidFill>
            </a:endParaRPr>
          </a:p>
          <a:p>
            <a:pPr eaLnBrk="1" hangingPunct="1">
              <a:lnSpc>
                <a:spcPct val="70000"/>
              </a:lnSpc>
            </a:pPr>
            <a:endParaRPr lang="it-IT" altLang="it-IT" sz="1050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835</TotalTime>
  <Words>913</Words>
  <Application>Microsoft Office PowerPoint</Application>
  <PresentationFormat>Presentazione su schermo (4:3)</PresentationFormat>
  <Paragraphs>97</Paragraphs>
  <Slides>29</Slides>
  <Notes>5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29</vt:i4>
      </vt:variant>
    </vt:vector>
  </HeadingPairs>
  <TitlesOfParts>
    <vt:vector size="42" baseType="lpstr">
      <vt:lpstr>MS PGothic</vt:lpstr>
      <vt:lpstr>MS PGothic</vt:lpstr>
      <vt:lpstr>游ゴシック</vt:lpstr>
      <vt:lpstr>游ゴシック Light</vt:lpstr>
      <vt:lpstr>Arial</vt:lpstr>
      <vt:lpstr>Arial Narrow</vt:lpstr>
      <vt:lpstr>Calibri</vt:lpstr>
      <vt:lpstr>Calibri Light</vt:lpstr>
      <vt:lpstr>Courier New</vt:lpstr>
      <vt:lpstr>Edwardian Script ITC</vt:lpstr>
      <vt:lpstr>Mangal</vt:lpstr>
      <vt:lpstr>Osaka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Il primo fondamento legislativo (la cosiddetta Legge “Balduzzi”)  L. 189/ 2012</vt:lpstr>
      <vt:lpstr>Presentazione standard di PowerPoint</vt:lpstr>
      <vt:lpstr>Presentazione standard di PowerPoint</vt:lpstr>
      <vt:lpstr>La Legge 24</vt:lpstr>
      <vt:lpstr>Art. 6.</vt:lpstr>
      <vt:lpstr>Evidence Based Medicine</vt:lpstr>
      <vt:lpstr>Linee guida di pratica clinica (LGC)</vt:lpstr>
      <vt:lpstr>Presentazione standard di PowerPoint</vt:lpstr>
      <vt:lpstr>Presentazione standard di PowerPoint</vt:lpstr>
      <vt:lpstr>E’ davvero una “linea guida” ?</vt:lpstr>
      <vt:lpstr> </vt:lpstr>
      <vt:lpstr>Presentazione standard di PowerPoint</vt:lpstr>
      <vt:lpstr> </vt:lpstr>
      <vt:lpstr>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Siamo veramente indietro</vt:lpstr>
      <vt:lpstr>Le Linee Guida Nel Processo</vt:lpstr>
      <vt:lpstr>Le Linee Guida Nel Processo</vt:lpstr>
      <vt:lpstr>Presentazione standard di PowerPoint</vt:lpstr>
      <vt:lpstr>Le difficoltà nella “lotta” con l’umano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Noi e le ”linee guida”</dc:title>
  <dc:creator>Franco Marozzi</dc:creator>
  <cp:lastModifiedBy>Brain - Studio Medicolegale</cp:lastModifiedBy>
  <cp:revision>65</cp:revision>
  <dcterms:created xsi:type="dcterms:W3CDTF">2016-11-13T17:29:46Z</dcterms:created>
  <dcterms:modified xsi:type="dcterms:W3CDTF">2018-01-23T11:53:15Z</dcterms:modified>
</cp:coreProperties>
</file>