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6" r:id="rId2"/>
    <p:sldId id="556" r:id="rId3"/>
    <p:sldId id="557" r:id="rId4"/>
    <p:sldId id="338" r:id="rId5"/>
    <p:sldId id="558" r:id="rId6"/>
    <p:sldId id="258" r:id="rId7"/>
  </p:sldIdLst>
  <p:sldSz cx="9602788" cy="6858000"/>
  <p:notesSz cx="6797675" cy="9928225"/>
  <p:defaultTextStyle>
    <a:defPPr>
      <a:defRPr lang="en-GB"/>
    </a:defPPr>
    <a:lvl1pPr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ctr" rtl="0" fontAlgn="base">
      <a:lnSpc>
        <a:spcPct val="86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0">
          <p15:clr>
            <a:srgbClr val="A4A3A4"/>
          </p15:clr>
        </p15:guide>
        <p15:guide id="2" orient="horz" pos="808">
          <p15:clr>
            <a:srgbClr val="A4A3A4"/>
          </p15:clr>
        </p15:guide>
        <p15:guide id="3" pos="290">
          <p15:clr>
            <a:srgbClr val="A4A3A4"/>
          </p15:clr>
        </p15:guide>
        <p15:guide id="4" pos="57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8D30"/>
    <a:srgbClr val="008075"/>
    <a:srgbClr val="932077"/>
    <a:srgbClr val="595997"/>
    <a:srgbClr val="BA2C2B"/>
    <a:srgbClr val="F48132"/>
    <a:srgbClr val="FBAE17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89" autoAdjust="0"/>
    <p:restoredTop sz="94530" autoAdjust="0"/>
  </p:normalViewPr>
  <p:slideViewPr>
    <p:cSldViewPr snapToGrid="0">
      <p:cViewPr varScale="1">
        <p:scale>
          <a:sx n="100" d="100"/>
          <a:sy n="100" d="100"/>
        </p:scale>
        <p:origin x="90" y="282"/>
      </p:cViewPr>
      <p:guideLst>
        <p:guide orient="horz" pos="3950"/>
        <p:guide orient="horz" pos="808"/>
        <p:guide pos="290"/>
        <p:guide pos="57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/>
            </a:lvl1pPr>
          </a:lstStyle>
          <a:p>
            <a:fld id="{A4E54B34-34DE-48A0-A81E-A6D9C08B791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02497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792163" y="746125"/>
            <a:ext cx="521335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8775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/>
            </a:lvl1pPr>
          </a:lstStyle>
          <a:p>
            <a:fld id="{53DEA371-7BAC-4ACB-A70E-D4C31B1ECECC}" type="slidenum">
              <a:rPr lang="en-GB" altLang="it-IT"/>
              <a:pPr/>
              <a:t>‹N›</a:t>
            </a:fld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2096994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A8CB1EC-EC82-471E-B433-B354E1C46961}" type="slidenum">
              <a:rPr lang="en-GB" altLang="it-IT"/>
              <a:pPr algn="r" eaLnBrk="1" hangingPunct="1">
                <a:spcBef>
                  <a:spcPct val="0"/>
                </a:spcBef>
              </a:pPr>
              <a:t>0</a:t>
            </a:fld>
            <a:endParaRPr lang="en-GB" altLang="it-IT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8050"/>
            <a:ext cx="4981575" cy="4465638"/>
          </a:xfrm>
          <a:noFill/>
        </p:spPr>
        <p:txBody>
          <a:bodyPr lIns="84904" tIns="42452" rIns="84904" bIns="42452"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327436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DD5FD42-4879-4950-85C0-93F82156B5CF}" type="slidenum">
              <a:rPr lang="en-GB" altLang="it-IT"/>
              <a:pPr algn="r" eaLnBrk="1" hangingPunct="1">
                <a:spcBef>
                  <a:spcPct val="0"/>
                </a:spcBef>
              </a:pPr>
              <a:t>5</a:t>
            </a:fld>
            <a:endParaRPr lang="en-GB" altLang="it-IT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414726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MMC_CoverShape"/>
          <p:cNvGrpSpPr>
            <a:grpSpLocks/>
          </p:cNvGrpSpPr>
          <p:nvPr userDrawn="1">
            <p:custDataLst>
              <p:tags r:id="rId1"/>
            </p:custDataLst>
          </p:nvPr>
        </p:nvGrpSpPr>
        <p:grpSpPr bwMode="auto">
          <a:xfrm>
            <a:off x="0" y="2616200"/>
            <a:ext cx="9601200" cy="3657600"/>
            <a:chOff x="0" y="1648"/>
            <a:chExt cx="6048" cy="2304"/>
          </a:xfrm>
        </p:grpSpPr>
        <p:sp>
          <p:nvSpPr>
            <p:cNvPr id="5" name="Freeform 203"/>
            <p:cNvSpPr>
              <a:spLocks/>
            </p:cNvSpPr>
            <p:nvPr userDrawn="1"/>
          </p:nvSpPr>
          <p:spPr bwMode="gray">
            <a:xfrm>
              <a:off x="0" y="1648"/>
              <a:ext cx="576" cy="1024"/>
            </a:xfrm>
            <a:custGeom>
              <a:avLst/>
              <a:gdLst>
                <a:gd name="T0" fmla="*/ 0 w 576"/>
                <a:gd name="T1" fmla="*/ 288 h 1024"/>
                <a:gd name="T2" fmla="*/ 576 w 576"/>
                <a:gd name="T3" fmla="*/ 0 h 1024"/>
                <a:gd name="T4" fmla="*/ 0 w 576"/>
                <a:gd name="T5" fmla="*/ 1024 h 10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76" h="1024">
                  <a:moveTo>
                    <a:pt x="0" y="288"/>
                  </a:moveTo>
                  <a:lnTo>
                    <a:pt x="576" y="0"/>
                  </a:lnTo>
                  <a:lnTo>
                    <a:pt x="0" y="1024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bg2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anchor="ctr"/>
            <a:lstStyle/>
            <a:p>
              <a:endParaRPr lang="it-IT"/>
            </a:p>
          </p:txBody>
        </p:sp>
        <p:sp>
          <p:nvSpPr>
            <p:cNvPr id="6" name="Freeform 204"/>
            <p:cNvSpPr>
              <a:spLocks/>
            </p:cNvSpPr>
            <p:nvPr userDrawn="1"/>
          </p:nvSpPr>
          <p:spPr bwMode="gray">
            <a:xfrm>
              <a:off x="0" y="1648"/>
              <a:ext cx="576" cy="1888"/>
            </a:xfrm>
            <a:custGeom>
              <a:avLst/>
              <a:gdLst>
                <a:gd name="T0" fmla="*/ 0 w 576"/>
                <a:gd name="T1" fmla="*/ 864 h 1888"/>
                <a:gd name="T2" fmla="*/ 576 w 576"/>
                <a:gd name="T3" fmla="*/ 0 h 1888"/>
                <a:gd name="T4" fmla="*/ 0 w 576"/>
                <a:gd name="T5" fmla="*/ 1888 h 18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76" h="1888">
                  <a:moveTo>
                    <a:pt x="0" y="864"/>
                  </a:moveTo>
                  <a:lnTo>
                    <a:pt x="576" y="0"/>
                  </a:lnTo>
                  <a:lnTo>
                    <a:pt x="0" y="188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bg2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anchor="ctr"/>
            <a:lstStyle/>
            <a:p>
              <a:endParaRPr lang="it-IT"/>
            </a:p>
          </p:txBody>
        </p:sp>
        <p:sp>
          <p:nvSpPr>
            <p:cNvPr id="7" name="Freeform 205"/>
            <p:cNvSpPr>
              <a:spLocks/>
            </p:cNvSpPr>
            <p:nvPr userDrawn="1"/>
          </p:nvSpPr>
          <p:spPr bwMode="gray">
            <a:xfrm>
              <a:off x="0" y="1648"/>
              <a:ext cx="5632" cy="2304"/>
            </a:xfrm>
            <a:custGeom>
              <a:avLst/>
              <a:gdLst>
                <a:gd name="T0" fmla="*/ 0 w 5632"/>
                <a:gd name="T1" fmla="*/ 1728 h 2304"/>
                <a:gd name="T2" fmla="*/ 576 w 5632"/>
                <a:gd name="T3" fmla="*/ 0 h 2304"/>
                <a:gd name="T4" fmla="*/ 5632 w 5632"/>
                <a:gd name="T5" fmla="*/ 2304 h 2304"/>
                <a:gd name="T6" fmla="*/ 0 w 5632"/>
                <a:gd name="T7" fmla="*/ 2304 h 230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632" h="2304">
                  <a:moveTo>
                    <a:pt x="0" y="1728"/>
                  </a:moveTo>
                  <a:lnTo>
                    <a:pt x="576" y="0"/>
                  </a:lnTo>
                  <a:lnTo>
                    <a:pt x="5632" y="2304"/>
                  </a:lnTo>
                  <a:lnTo>
                    <a:pt x="0" y="230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bg2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anchor="ctr"/>
            <a:lstStyle/>
            <a:p>
              <a:endParaRPr lang="it-IT"/>
            </a:p>
          </p:txBody>
        </p:sp>
        <p:sp>
          <p:nvSpPr>
            <p:cNvPr id="8" name="Freeform 206"/>
            <p:cNvSpPr>
              <a:spLocks/>
            </p:cNvSpPr>
            <p:nvPr userDrawn="1"/>
          </p:nvSpPr>
          <p:spPr bwMode="gray">
            <a:xfrm>
              <a:off x="576" y="1648"/>
              <a:ext cx="5472" cy="2304"/>
            </a:xfrm>
            <a:custGeom>
              <a:avLst/>
              <a:gdLst>
                <a:gd name="T0" fmla="*/ 4896 w 5472"/>
                <a:gd name="T1" fmla="*/ 2304 h 2304"/>
                <a:gd name="T2" fmla="*/ 0 w 5472"/>
                <a:gd name="T3" fmla="*/ 0 h 2304"/>
                <a:gd name="T4" fmla="*/ 5472 w 5472"/>
                <a:gd name="T5" fmla="*/ 704 h 2304"/>
                <a:gd name="T6" fmla="*/ 5472 w 5472"/>
                <a:gd name="T7" fmla="*/ 2304 h 230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472" h="2304">
                  <a:moveTo>
                    <a:pt x="4896" y="2304"/>
                  </a:moveTo>
                  <a:lnTo>
                    <a:pt x="0" y="0"/>
                  </a:lnTo>
                  <a:lnTo>
                    <a:pt x="5472" y="704"/>
                  </a:lnTo>
                  <a:lnTo>
                    <a:pt x="5472" y="2304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bg2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anchor="ctr"/>
            <a:lstStyle/>
            <a:p>
              <a:endParaRPr lang="it-IT"/>
            </a:p>
          </p:txBody>
        </p:sp>
        <p:sp>
          <p:nvSpPr>
            <p:cNvPr id="9" name="Freeform 207"/>
            <p:cNvSpPr>
              <a:spLocks/>
            </p:cNvSpPr>
            <p:nvPr userDrawn="1"/>
          </p:nvSpPr>
          <p:spPr bwMode="gray">
            <a:xfrm>
              <a:off x="576" y="1648"/>
              <a:ext cx="5472" cy="864"/>
            </a:xfrm>
            <a:custGeom>
              <a:avLst/>
              <a:gdLst>
                <a:gd name="T0" fmla="*/ 5472 w 5472"/>
                <a:gd name="T1" fmla="*/ 864 h 864"/>
                <a:gd name="T2" fmla="*/ 0 w 5472"/>
                <a:gd name="T3" fmla="*/ 0 h 864"/>
                <a:gd name="T4" fmla="*/ 5472 w 5472"/>
                <a:gd name="T5" fmla="*/ 128 h 8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72" h="864">
                  <a:moveTo>
                    <a:pt x="5472" y="864"/>
                  </a:moveTo>
                  <a:lnTo>
                    <a:pt x="0" y="0"/>
                  </a:lnTo>
                  <a:lnTo>
                    <a:pt x="5472" y="128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bg2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anchor="ctr"/>
            <a:lstStyle/>
            <a:p>
              <a:endParaRPr lang="it-IT"/>
            </a:p>
          </p:txBody>
        </p:sp>
        <p:sp>
          <p:nvSpPr>
            <p:cNvPr id="10" name="Freeform 208"/>
            <p:cNvSpPr>
              <a:spLocks/>
            </p:cNvSpPr>
            <p:nvPr userDrawn="1"/>
          </p:nvSpPr>
          <p:spPr bwMode="gray">
            <a:xfrm>
              <a:off x="576" y="1648"/>
              <a:ext cx="5472" cy="288"/>
            </a:xfrm>
            <a:custGeom>
              <a:avLst/>
              <a:gdLst>
                <a:gd name="T0" fmla="*/ 5472 w 5472"/>
                <a:gd name="T1" fmla="*/ 288 h 288"/>
                <a:gd name="T2" fmla="*/ 0 w 5472"/>
                <a:gd name="T3" fmla="*/ 0 h 288"/>
                <a:gd name="T4" fmla="*/ 5472 w 5472"/>
                <a:gd name="T5" fmla="*/ 0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72" h="288">
                  <a:moveTo>
                    <a:pt x="5472" y="288"/>
                  </a:moveTo>
                  <a:lnTo>
                    <a:pt x="0" y="0"/>
                  </a:lnTo>
                  <a:lnTo>
                    <a:pt x="5472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bg2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anchor="ctr"/>
            <a:lstStyle/>
            <a:p>
              <a:endParaRPr lang="it-IT"/>
            </a:p>
          </p:txBody>
        </p:sp>
      </p:grpSp>
      <p:pic>
        <p:nvPicPr>
          <p:cNvPr id="11" name="Picture 210" descr="MAR_PFC_Blu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5963" y="477838"/>
            <a:ext cx="1509712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11" descr="MMC_PEND_Blue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467600" y="6459538"/>
            <a:ext cx="165893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12" descr="MAR_PTAG_Blu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930900" y="574675"/>
            <a:ext cx="3195638" cy="10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4" name="PresentationTitle"/>
          <p:cNvSpPr>
            <a:spLocks noGrp="1" noChangeArrowheads="1"/>
          </p:cNvSpPr>
          <p:nvPr>
            <p:ph type="ctrTitle"/>
          </p:nvPr>
        </p:nvSpPr>
        <p:spPr>
          <a:xfrm>
            <a:off x="896938" y="1243013"/>
            <a:ext cx="8234362" cy="366712"/>
          </a:xfrm>
        </p:spPr>
        <p:txBody>
          <a:bodyPr tIns="0" rIns="0" bIns="0">
            <a:spAutoFit/>
          </a:bodyPr>
          <a:lstStyle>
            <a:lvl1pPr>
              <a:lnSpc>
                <a:spcPct val="86000"/>
              </a:lnSpc>
              <a:defRPr sz="2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8388" name="Date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04875" y="1998663"/>
            <a:ext cx="4852988" cy="2286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0" indent="0">
              <a:lnSpc>
                <a:spcPct val="83000"/>
              </a:lnSpc>
              <a:spcBef>
                <a:spcPct val="0"/>
              </a:spcBef>
              <a:buFontTx/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59773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Number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E9A675-38AA-4A1B-80DE-07AF6CD856CD}" type="slidenum">
              <a:rPr lang="en-GB" altLang="it-IT"/>
              <a:pPr/>
              <a:t>‹N›</a:t>
            </a:fld>
            <a:endParaRPr lang="en-GB" altLang="it-IT"/>
          </a:p>
        </p:txBody>
      </p:sp>
      <p:sp>
        <p:nvSpPr>
          <p:cNvPr id="5" name="Date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0268E-204A-4CB8-AA91-27645D12E760}" type="datetime4">
              <a:rPr lang="en-GB"/>
              <a:pPr>
                <a:defRPr/>
              </a:pPr>
              <a:t>24 January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36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970713" y="382588"/>
            <a:ext cx="2171700" cy="58832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5613" y="382588"/>
            <a:ext cx="6362700" cy="58832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Number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64517-FAD9-41E9-A839-3971F7968378}" type="slidenum">
              <a:rPr lang="en-GB" altLang="it-IT"/>
              <a:pPr/>
              <a:t>‹N›</a:t>
            </a:fld>
            <a:endParaRPr lang="en-GB" altLang="it-IT"/>
          </a:p>
        </p:txBody>
      </p:sp>
      <p:sp>
        <p:nvSpPr>
          <p:cNvPr id="5" name="Date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44442-1F81-4F54-AFBA-F71418AC4889}" type="datetime4">
              <a:rPr lang="en-GB"/>
              <a:pPr>
                <a:defRPr/>
              </a:pPr>
              <a:t>24 January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53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Number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0304-8554-4DF1-8414-CD979346F447}" type="slidenum">
              <a:rPr lang="en-GB" altLang="it-IT"/>
              <a:pPr/>
              <a:t>‹N›</a:t>
            </a:fld>
            <a:endParaRPr lang="en-GB" altLang="it-IT"/>
          </a:p>
        </p:txBody>
      </p:sp>
      <p:sp>
        <p:nvSpPr>
          <p:cNvPr id="5" name="Date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F4103-C693-4902-8870-1F5B0B34C363}" type="datetime4">
              <a:rPr lang="en-GB"/>
              <a:pPr>
                <a:defRPr/>
              </a:pPr>
              <a:t>24 January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0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8825" y="4406900"/>
            <a:ext cx="8161338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58825" y="2906713"/>
            <a:ext cx="81613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lideNumber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2EE3D-6A5D-40C7-BA8F-6DD1F71A42DF}" type="slidenum">
              <a:rPr lang="en-GB" altLang="it-IT"/>
              <a:pPr/>
              <a:t>‹N›</a:t>
            </a:fld>
            <a:endParaRPr lang="en-GB" altLang="it-IT"/>
          </a:p>
        </p:txBody>
      </p:sp>
      <p:sp>
        <p:nvSpPr>
          <p:cNvPr id="5" name="Date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4ECA8-7D16-41EE-B4D0-9FAC01760B52}" type="datetime4">
              <a:rPr lang="en-GB"/>
              <a:pPr>
                <a:defRPr/>
              </a:pPr>
              <a:t>24 January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52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5613" y="1277938"/>
            <a:ext cx="42672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75213" y="1277938"/>
            <a:ext cx="42672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lideNumber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F9042-11D7-41F8-B130-9238BC4645F9}" type="slidenum">
              <a:rPr lang="en-GB" altLang="it-IT"/>
              <a:pPr/>
              <a:t>‹N›</a:t>
            </a:fld>
            <a:endParaRPr lang="en-GB" altLang="it-IT"/>
          </a:p>
        </p:txBody>
      </p:sp>
      <p:sp>
        <p:nvSpPr>
          <p:cNvPr id="6" name="Date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BFDB1-4A97-4328-8FB1-D7ADED7C937D}" type="datetime4">
              <a:rPr lang="en-GB"/>
              <a:pPr>
                <a:defRPr/>
              </a:pPr>
              <a:t>24 January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72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9425" y="274638"/>
            <a:ext cx="864393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9425" y="1535113"/>
            <a:ext cx="4243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9425" y="2174875"/>
            <a:ext cx="4243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878388" y="1535113"/>
            <a:ext cx="4244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878388" y="2174875"/>
            <a:ext cx="4244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lideNumber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AFFB4-1D68-4C6F-ACE0-F4467CC52856}" type="slidenum">
              <a:rPr lang="en-GB" altLang="it-IT"/>
              <a:pPr/>
              <a:t>‹N›</a:t>
            </a:fld>
            <a:endParaRPr lang="en-GB" altLang="it-IT"/>
          </a:p>
        </p:txBody>
      </p:sp>
      <p:sp>
        <p:nvSpPr>
          <p:cNvPr id="8" name="Date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2549A-DE24-4EDA-AE0E-C59B8C003AEE}" type="datetime4">
              <a:rPr lang="en-GB"/>
              <a:pPr>
                <a:defRPr/>
              </a:pPr>
              <a:t>24 January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01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lideNumber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5AB11C-1A7C-4D84-80F6-C98BA9DC5B81}" type="slidenum">
              <a:rPr lang="en-GB" altLang="it-IT"/>
              <a:pPr/>
              <a:t>‹N›</a:t>
            </a:fld>
            <a:endParaRPr lang="en-GB" altLang="it-IT"/>
          </a:p>
        </p:txBody>
      </p:sp>
      <p:sp>
        <p:nvSpPr>
          <p:cNvPr id="4" name="Date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B1122-1EF0-42B3-A1CF-417A3C5049FD}" type="datetime4">
              <a:rPr lang="en-GB"/>
              <a:pPr>
                <a:defRPr/>
              </a:pPr>
              <a:t>24 January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274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Number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977575-B0A8-44DA-8045-0E92C693D17B}" type="slidenum">
              <a:rPr lang="en-GB" altLang="it-IT"/>
              <a:pPr/>
              <a:t>‹N›</a:t>
            </a:fld>
            <a:endParaRPr lang="en-GB" altLang="it-IT"/>
          </a:p>
        </p:txBody>
      </p:sp>
      <p:sp>
        <p:nvSpPr>
          <p:cNvPr id="3" name="Date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BA936-3A95-4F55-85A5-6B3EC0AB3C0E}" type="datetime4">
              <a:rPr lang="en-GB"/>
              <a:pPr>
                <a:defRPr/>
              </a:pPr>
              <a:t>24 January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74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9425" y="273050"/>
            <a:ext cx="31607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54438" y="273050"/>
            <a:ext cx="5368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9425" y="1435100"/>
            <a:ext cx="31607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lideNumber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DB35B-6763-4F0C-851B-B1D9EF5CA646}" type="slidenum">
              <a:rPr lang="en-GB" altLang="it-IT"/>
              <a:pPr/>
              <a:t>‹N›</a:t>
            </a:fld>
            <a:endParaRPr lang="en-GB" altLang="it-IT"/>
          </a:p>
        </p:txBody>
      </p:sp>
      <p:sp>
        <p:nvSpPr>
          <p:cNvPr id="6" name="Date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D8B11-6EDB-4AEF-BA42-03EE4410A803}" type="datetime4">
              <a:rPr lang="en-GB"/>
              <a:pPr>
                <a:defRPr/>
              </a:pPr>
              <a:t>24 January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13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82775" y="4800600"/>
            <a:ext cx="57610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82775" y="612775"/>
            <a:ext cx="57610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82775" y="5367338"/>
            <a:ext cx="57610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lideNumber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A7F70-28A2-4296-AF72-0C8073A9C30C}" type="slidenum">
              <a:rPr lang="en-GB" altLang="it-IT"/>
              <a:pPr/>
              <a:t>‹N›</a:t>
            </a:fld>
            <a:endParaRPr lang="en-GB" altLang="it-IT"/>
          </a:p>
        </p:txBody>
      </p:sp>
      <p:sp>
        <p:nvSpPr>
          <p:cNvPr id="6" name="Date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53684-59CE-463C-9C95-2A69D95F5498}" type="datetime4">
              <a:rPr lang="en-GB"/>
              <a:pPr>
                <a:defRPr/>
              </a:pPr>
              <a:t>24 January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855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gray">
          <a:xfrm>
            <a:off x="455613" y="382588"/>
            <a:ext cx="8686800" cy="6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1027" name="BodyText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gray">
          <a:xfrm>
            <a:off x="455613" y="1277938"/>
            <a:ext cx="8686800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1028" name="Copyright" hidden="1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477838" y="6534150"/>
            <a:ext cx="2897187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defRPr/>
            </a:pPr>
            <a:r>
              <a:rPr lang="en-GB" sz="700" smtClean="0">
                <a:solidFill>
                  <a:srgbClr val="7C848A"/>
                </a:solidFill>
                <a:cs typeface="Arial" pitchFamily="34" charset="0"/>
              </a:rPr>
              <a:t>© 2011 Marsh S.p.A.</a:t>
            </a:r>
            <a:endParaRPr lang="en-GB" sz="700" smtClean="0">
              <a:solidFill>
                <a:srgbClr val="7C848A"/>
              </a:solidFill>
            </a:endParaRPr>
          </a:p>
        </p:txBody>
      </p:sp>
      <p:sp>
        <p:nvSpPr>
          <p:cNvPr id="1049" name="SlideNumber"/>
          <p:cNvSpPr>
            <a:spLocks noGrp="1" noChangeArrowheads="1"/>
          </p:cNvSpPr>
          <p:nvPr>
            <p:ph type="sldNum" sz="quarter" idx="4"/>
            <p:custDataLst>
              <p:tags r:id="rId16"/>
            </p:custDataLst>
          </p:nvPr>
        </p:nvSpPr>
        <p:spPr bwMode="gray">
          <a:xfrm>
            <a:off x="8691563" y="6483350"/>
            <a:ext cx="44767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ct val="100000"/>
              </a:lnSpc>
              <a:defRPr sz="1100">
                <a:solidFill>
                  <a:schemeClr val="accent1"/>
                </a:solidFill>
              </a:defRPr>
            </a:lvl1pPr>
          </a:lstStyle>
          <a:p>
            <a:fld id="{AB2E5D83-09AB-43F5-88B3-A19DB28E17DB}" type="slidenum">
              <a:rPr lang="en-GB" altLang="it-IT"/>
              <a:pPr/>
              <a:t>‹N›</a:t>
            </a:fld>
            <a:endParaRPr lang="en-GB" altLang="it-IT"/>
          </a:p>
        </p:txBody>
      </p:sp>
      <p:sp>
        <p:nvSpPr>
          <p:cNvPr id="1052" name="Date" hidden="1"/>
          <p:cNvSpPr>
            <a:spLocks noGrp="1" noChangeArrowheads="1"/>
          </p:cNvSpPr>
          <p:nvPr>
            <p:ph type="dt" sz="half" idx="2"/>
            <p:custDataLst>
              <p:tags r:id="rId17"/>
            </p:custDataLst>
          </p:nvPr>
        </p:nvSpPr>
        <p:spPr bwMode="gray">
          <a:xfrm>
            <a:off x="4262438" y="6534150"/>
            <a:ext cx="1079500" cy="10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lnSpc>
                <a:spcPct val="100000"/>
              </a:lnSpc>
              <a:spcBef>
                <a:spcPct val="50000"/>
              </a:spcBef>
              <a:defRPr sz="700">
                <a:solidFill>
                  <a:srgbClr val="7C848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19AF776-A513-4BD9-BBA9-27531BA6204B}" type="datetime4">
              <a:rPr lang="en-GB"/>
              <a:pPr>
                <a:defRPr/>
              </a:pPr>
              <a:t>24 January 2018</a:t>
            </a:fld>
            <a:endParaRPr lang="en-GB"/>
          </a:p>
        </p:txBody>
      </p:sp>
      <p:sp>
        <p:nvSpPr>
          <p:cNvPr id="1031" name="Business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gray">
          <a:xfrm>
            <a:off x="477838" y="6534150"/>
            <a:ext cx="2889250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l" eaLnBrk="1" hangingPunct="1">
              <a:lnSpc>
                <a:spcPct val="100000"/>
              </a:lnSpc>
              <a:spcBef>
                <a:spcPct val="50000"/>
              </a:spcBef>
              <a:defRPr/>
            </a:pPr>
            <a:r>
              <a:rPr lang="en-GB" sz="700" smtClean="0">
                <a:solidFill>
                  <a:schemeClr val="bg2"/>
                </a:solidFill>
              </a:rPr>
              <a:t>MARSH</a:t>
            </a:r>
          </a:p>
        </p:txBody>
      </p:sp>
      <p:sp>
        <p:nvSpPr>
          <p:cNvPr id="1032" name="Filepath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gray">
          <a:xfrm>
            <a:off x="2482850" y="6529388"/>
            <a:ext cx="6021388" cy="10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defRPr/>
            </a:pPr>
            <a:endParaRPr lang="en-US" sz="700" smtClean="0">
              <a:solidFill>
                <a:schemeClr val="bg2"/>
              </a:solidFill>
            </a:endParaRPr>
          </a:p>
        </p:txBody>
      </p:sp>
      <p:sp>
        <p:nvSpPr>
          <p:cNvPr id="1033" name="Freeform 37"/>
          <p:cNvSpPr>
            <a:spLocks/>
          </p:cNvSpPr>
          <p:nvPr userDrawn="1"/>
        </p:nvSpPr>
        <p:spPr bwMode="gray">
          <a:xfrm>
            <a:off x="0" y="0"/>
            <a:ext cx="9601200" cy="292100"/>
          </a:xfrm>
          <a:custGeom>
            <a:avLst/>
            <a:gdLst>
              <a:gd name="T0" fmla="*/ 0 w 6048"/>
              <a:gd name="T1" fmla="*/ 0 h 184"/>
              <a:gd name="T2" fmla="*/ 2147483647 w 6048"/>
              <a:gd name="T3" fmla="*/ 0 h 184"/>
              <a:gd name="T4" fmla="*/ 2147483647 w 6048"/>
              <a:gd name="T5" fmla="*/ 2147483647 h 184"/>
              <a:gd name="T6" fmla="*/ 0 w 6048"/>
              <a:gd name="T7" fmla="*/ 2147483647 h 184"/>
              <a:gd name="T8" fmla="*/ 0 w 6048"/>
              <a:gd name="T9" fmla="*/ 0 h 1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48" h="184">
                <a:moveTo>
                  <a:pt x="0" y="0"/>
                </a:moveTo>
                <a:lnTo>
                  <a:pt x="6048" y="0"/>
                </a:lnTo>
                <a:lnTo>
                  <a:pt x="6048" y="184"/>
                </a:lnTo>
                <a:lnTo>
                  <a:pt x="0" y="7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bg2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anchor="ctr"/>
          <a:lstStyle/>
          <a:p>
            <a:endParaRPr lang="it-IT"/>
          </a:p>
        </p:txBody>
      </p:sp>
      <p:sp>
        <p:nvSpPr>
          <p:cNvPr id="1034" name="Freeform 38"/>
          <p:cNvSpPr>
            <a:spLocks/>
          </p:cNvSpPr>
          <p:nvPr userDrawn="1"/>
        </p:nvSpPr>
        <p:spPr bwMode="gray">
          <a:xfrm>
            <a:off x="0" y="88900"/>
            <a:ext cx="9601200" cy="342900"/>
          </a:xfrm>
          <a:custGeom>
            <a:avLst/>
            <a:gdLst>
              <a:gd name="T0" fmla="*/ 0 w 6048"/>
              <a:gd name="T1" fmla="*/ 0 h 216"/>
              <a:gd name="T2" fmla="*/ 2147483647 w 6048"/>
              <a:gd name="T3" fmla="*/ 2147483647 h 216"/>
              <a:gd name="T4" fmla="*/ 2147483647 w 6048"/>
              <a:gd name="T5" fmla="*/ 2147483647 h 216"/>
              <a:gd name="T6" fmla="*/ 0 w 6048"/>
              <a:gd name="T7" fmla="*/ 2147483647 h 216"/>
              <a:gd name="T8" fmla="*/ 0 w 6048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48" h="216">
                <a:moveTo>
                  <a:pt x="0" y="0"/>
                </a:moveTo>
                <a:lnTo>
                  <a:pt x="6048" y="112"/>
                </a:lnTo>
                <a:lnTo>
                  <a:pt x="6048" y="216"/>
                </a:lnTo>
                <a:lnTo>
                  <a:pt x="0" y="40"/>
                </a:lnTo>
                <a:lnTo>
                  <a:pt x="0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bg2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anchor="ctr"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/>
  <p:txStyles>
    <p:titleStyle>
      <a:lvl1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pitchFamily="34" charset="0"/>
        </a:defRPr>
      </a:lvl2pPr>
      <a:lvl3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pitchFamily="34" charset="0"/>
        </a:defRPr>
      </a:lvl3pPr>
      <a:lvl4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pitchFamily="34" charset="0"/>
        </a:defRPr>
      </a:lvl4pPr>
      <a:lvl5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pitchFamily="34" charset="0"/>
        </a:defRPr>
      </a:lvl5pPr>
      <a:lvl6pPr marL="457200"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pitchFamily="34" charset="0"/>
        </a:defRPr>
      </a:lvl6pPr>
      <a:lvl7pPr marL="914400"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pitchFamily="34" charset="0"/>
        </a:defRPr>
      </a:lvl7pPr>
      <a:lvl8pPr marL="1371600"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pitchFamily="34" charset="0"/>
        </a:defRPr>
      </a:lvl8pPr>
      <a:lvl9pPr marL="1828800" algn="l" rtl="0" fontAlgn="base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pitchFamily="34" charset="0"/>
        </a:defRPr>
      </a:lvl9pPr>
    </p:titleStyle>
    <p:bodyStyle>
      <a:lvl1pPr marL="203200" indent="-203200" algn="l" rtl="0" eaLnBrk="0" fontAlgn="base" hangingPunct="0">
        <a:spcBef>
          <a:spcPct val="6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08000" indent="-2794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685800" indent="-177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­"/>
        <a:defRPr sz="2000">
          <a:solidFill>
            <a:schemeClr val="tx1"/>
          </a:solidFill>
          <a:latin typeface="+mn-lt"/>
          <a:ea typeface="+mn-ea"/>
        </a:defRPr>
      </a:lvl3pPr>
      <a:lvl4pPr marL="863600" indent="-177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­"/>
        <a:defRPr sz="2000">
          <a:solidFill>
            <a:schemeClr val="tx1"/>
          </a:solidFill>
          <a:latin typeface="+mn-lt"/>
          <a:ea typeface="+mn-ea"/>
        </a:defRPr>
      </a:lvl4pPr>
      <a:lvl5pPr marL="1041400" indent="-177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1498600" indent="-177800" algn="l" rtl="0" fontAlgn="base">
        <a:spcBef>
          <a:spcPct val="20000"/>
        </a:spcBef>
        <a:spcAft>
          <a:spcPct val="0"/>
        </a:spcAft>
        <a:buFont typeface="Arial" pitchFamily="34" charset="0"/>
        <a:buChar char="-"/>
        <a:defRPr sz="2000">
          <a:solidFill>
            <a:schemeClr val="tx1"/>
          </a:solidFill>
          <a:latin typeface="+mn-lt"/>
          <a:ea typeface="+mn-ea"/>
        </a:defRPr>
      </a:lvl6pPr>
      <a:lvl7pPr marL="1955800" indent="-177800" algn="l" rtl="0" fontAlgn="base">
        <a:spcBef>
          <a:spcPct val="20000"/>
        </a:spcBef>
        <a:spcAft>
          <a:spcPct val="0"/>
        </a:spcAft>
        <a:buFont typeface="Arial" pitchFamily="34" charset="0"/>
        <a:buChar char="-"/>
        <a:defRPr sz="2000">
          <a:solidFill>
            <a:schemeClr val="tx1"/>
          </a:solidFill>
          <a:latin typeface="+mn-lt"/>
          <a:ea typeface="+mn-ea"/>
        </a:defRPr>
      </a:lvl7pPr>
      <a:lvl8pPr marL="2413000" indent="-177800" algn="l" rtl="0" fontAlgn="base">
        <a:spcBef>
          <a:spcPct val="20000"/>
        </a:spcBef>
        <a:spcAft>
          <a:spcPct val="0"/>
        </a:spcAft>
        <a:buFont typeface="Arial" pitchFamily="34" charset="0"/>
        <a:buChar char="-"/>
        <a:defRPr sz="2000">
          <a:solidFill>
            <a:schemeClr val="tx1"/>
          </a:solidFill>
          <a:latin typeface="+mn-lt"/>
          <a:ea typeface="+mn-ea"/>
        </a:defRPr>
      </a:lvl8pPr>
      <a:lvl9pPr marL="2870200" indent="-177800" algn="l" rtl="0" fontAlgn="base">
        <a:spcBef>
          <a:spcPct val="20000"/>
        </a:spcBef>
        <a:spcAft>
          <a:spcPct val="0"/>
        </a:spcAft>
        <a:buFont typeface="Arial" pitchFamily="34" charset="0"/>
        <a:buChar char="-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meAndLocation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149600" y="4979988"/>
            <a:ext cx="4460875" cy="404812"/>
          </a:xfrm>
          <a:prstGeom prst="rect">
            <a:avLst/>
          </a:prstGeom>
          <a:solidFill>
            <a:schemeClr val="tx2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eaLnBrk="0" hangingPunct="0">
              <a:spcBef>
                <a:spcPct val="6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3000"/>
              </a:lnSpc>
              <a:spcBef>
                <a:spcPct val="0"/>
              </a:spcBef>
              <a:buFontTx/>
              <a:buNone/>
            </a:pPr>
            <a:endParaRPr lang="it-IT" altLang="it-IT" sz="1600">
              <a:solidFill>
                <a:schemeClr val="accent2"/>
              </a:solidFill>
            </a:endParaRPr>
          </a:p>
        </p:txBody>
      </p:sp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361950" y="906463"/>
            <a:ext cx="8821738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91440" bIns="91440">
            <a:spAutoFit/>
          </a:bodyPr>
          <a:lstStyle/>
          <a:p>
            <a:pPr eaLnBrk="0" hangingPunct="0">
              <a:lnSpc>
                <a:spcPct val="85000"/>
              </a:lnSpc>
              <a:defRPr/>
            </a:pPr>
            <a:endParaRPr lang="it-IT" sz="2400" dirty="0">
              <a:solidFill>
                <a:schemeClr val="accent1"/>
              </a:solidFill>
              <a:latin typeface="Arial Black" pitchFamily="34" charset="0"/>
              <a:ea typeface="+mn-ea"/>
            </a:endParaRPr>
          </a:p>
        </p:txBody>
      </p:sp>
      <p:sp>
        <p:nvSpPr>
          <p:cNvPr id="3076" name="CasellaDiTesto 1"/>
          <p:cNvSpPr txBox="1">
            <a:spLocks noChangeArrowheads="1"/>
          </p:cNvSpPr>
          <p:nvPr/>
        </p:nvSpPr>
        <p:spPr bwMode="auto">
          <a:xfrm>
            <a:off x="520700" y="5368925"/>
            <a:ext cx="53149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6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 b="1">
                <a:solidFill>
                  <a:schemeClr val="bg1"/>
                </a:solidFill>
              </a:rPr>
              <a:t>23 Gennaio  2018 – Fiorano Modenese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 b="1">
                <a:solidFill>
                  <a:schemeClr val="bg1"/>
                </a:solidFill>
              </a:rPr>
              <a:t>Riccardo Cornaghi – </a:t>
            </a:r>
            <a:r>
              <a:rPr lang="it-IT" altLang="it-IT" sz="1400" i="1">
                <a:solidFill>
                  <a:schemeClr val="bg1"/>
                </a:solidFill>
              </a:rPr>
              <a:t>Technical specialist  </a:t>
            </a:r>
            <a:r>
              <a:rPr lang="it-IT" altLang="it-IT" sz="1400" b="1">
                <a:solidFill>
                  <a:schemeClr val="bg1"/>
                </a:solidFill>
              </a:rPr>
              <a:t>Affinity Marsh S.p.A</a:t>
            </a:r>
            <a:r>
              <a:rPr lang="it-IT" altLang="it-IT" sz="120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077" name="CasellaDiTesto 1"/>
          <p:cNvSpPr txBox="1">
            <a:spLocks noChangeArrowheads="1"/>
          </p:cNvSpPr>
          <p:nvPr/>
        </p:nvSpPr>
        <p:spPr bwMode="auto">
          <a:xfrm>
            <a:off x="441325" y="1265238"/>
            <a:ext cx="8662988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6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itchFamily="34" charset="0"/>
              <a:buChar char="­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itchFamily="34" charset="0"/>
              <a:buChar char="­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itchFamily="34" charset="0"/>
              <a:buChar char="-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-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-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-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-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just">
              <a:buFontTx/>
              <a:buNone/>
              <a:defRPr/>
            </a:pP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Ricadute delle mancate politiche di </a:t>
            </a:r>
            <a:r>
              <a:rPr lang="it-IT" sz="2400" b="1" i="1" dirty="0" err="1" smtClean="0">
                <a:solidFill>
                  <a:schemeClr val="accent2">
                    <a:lumMod val="75000"/>
                  </a:schemeClr>
                </a:solidFill>
              </a:rPr>
              <a:t>risk</a:t>
            </a:r>
            <a:r>
              <a:rPr lang="it-IT" sz="2400" b="1" i="1" dirty="0" smtClean="0">
                <a:solidFill>
                  <a:schemeClr val="accent2">
                    <a:lumMod val="75000"/>
                  </a:schemeClr>
                </a:solidFill>
              </a:rPr>
              <a:t> management 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</a:rPr>
              <a:t>sulla Responsabilità del Personale Sanitario ed Amministrativo</a:t>
            </a:r>
            <a:r>
              <a:rPr lang="it-IT" sz="2400" i="1" dirty="0" smtClean="0"/>
              <a:t> </a:t>
            </a:r>
            <a:endParaRPr lang="it-IT" sz="2400" dirty="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615950" y="1811338"/>
            <a:ext cx="8513763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it-IT">
              <a:latin typeface="Arial" charset="0"/>
            </a:endParaRP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414338" y="1128713"/>
            <a:ext cx="9021762" cy="437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defRPr/>
            </a:pPr>
            <a:r>
              <a:rPr lang="it-IT" sz="1800" dirty="0">
                <a:solidFill>
                  <a:schemeClr val="accent1"/>
                </a:solidFill>
                <a:latin typeface="Arial" charset="0"/>
              </a:rPr>
              <a:t>La nuova legge n. 24/2017 in vigore dall’ 01.04.2017  prevede i seguenti decreti attuativi:</a:t>
            </a:r>
          </a:p>
          <a:p>
            <a:pPr algn="just">
              <a:defRPr/>
            </a:pPr>
            <a:r>
              <a:rPr lang="it-IT" sz="1800" dirty="0">
                <a:solidFill>
                  <a:schemeClr val="accent1"/>
                </a:solidFill>
                <a:latin typeface="Arial" charset="0"/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it-IT" sz="1800" dirty="0">
                <a:solidFill>
                  <a:schemeClr val="accent6"/>
                </a:solidFill>
                <a:latin typeface="Arial" charset="0"/>
              </a:rPr>
              <a:t>DM entro tre mesi per l’osservatorio delle buone pratiche (art. 2); </a:t>
            </a:r>
          </a:p>
          <a:p>
            <a:pPr algn="just">
              <a:defRPr/>
            </a:pPr>
            <a:endParaRPr lang="it-IT" sz="1800" dirty="0">
              <a:solidFill>
                <a:schemeClr val="accent6"/>
              </a:solidFill>
              <a:latin typeface="Arial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it-IT" sz="1800" dirty="0">
                <a:solidFill>
                  <a:schemeClr val="accent6"/>
                </a:solidFill>
                <a:latin typeface="Arial" charset="0"/>
              </a:rPr>
              <a:t> DM entro tre mesi per i criteri di accreditamento delle società scientifiche (art. 5); </a:t>
            </a:r>
          </a:p>
          <a:p>
            <a:pPr algn="just">
              <a:defRPr/>
            </a:pPr>
            <a:endParaRPr lang="it-IT" sz="1800" dirty="0">
              <a:solidFill>
                <a:schemeClr val="accent6"/>
              </a:solidFill>
              <a:latin typeface="Arial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it-IT" sz="1800" dirty="0">
                <a:solidFill>
                  <a:schemeClr val="accent6"/>
                </a:solidFill>
                <a:latin typeface="Arial" charset="0"/>
              </a:rPr>
              <a:t>DM entro tre mesi per il SNLG; </a:t>
            </a:r>
          </a:p>
          <a:p>
            <a:pPr algn="just">
              <a:defRPr/>
            </a:pPr>
            <a:endParaRPr lang="it-IT" sz="1800" dirty="0">
              <a:solidFill>
                <a:schemeClr val="accent6"/>
              </a:solidFill>
              <a:latin typeface="Arial" charset="0"/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it-IT" sz="1800" dirty="0">
                <a:solidFill>
                  <a:schemeClr val="accent6"/>
                </a:solidFill>
                <a:latin typeface="Arial" charset="0"/>
              </a:rPr>
              <a:t>DM entro tre mesi per i criteri e le modalità delle funzioni di vigilanza e controllo sulle imprese di assicurazione; </a:t>
            </a:r>
          </a:p>
          <a:p>
            <a:pPr algn="just">
              <a:defRPr/>
            </a:pPr>
            <a:endParaRPr lang="it-IT" sz="1800" dirty="0">
              <a:solidFill>
                <a:schemeClr val="accent6"/>
              </a:solidFill>
              <a:latin typeface="Arial" charset="0"/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it-IT" sz="1800" dirty="0">
                <a:solidFill>
                  <a:schemeClr val="accent6"/>
                </a:solidFill>
                <a:latin typeface="Arial" charset="0"/>
              </a:rPr>
              <a:t>DM entro quattro mesi per i requisiti minimi delle polizze per strutture e professionisti; </a:t>
            </a:r>
          </a:p>
          <a:p>
            <a:pPr algn="just">
              <a:defRPr/>
            </a:pPr>
            <a:endParaRPr lang="it-IT" sz="1800" dirty="0">
              <a:solidFill>
                <a:schemeClr val="accent6"/>
              </a:solidFill>
              <a:latin typeface="Arial" charset="0"/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it-IT" sz="1800" dirty="0">
                <a:solidFill>
                  <a:schemeClr val="accent6"/>
                </a:solidFill>
                <a:latin typeface="Arial" charset="0"/>
              </a:rPr>
              <a:t>DM entro quattro mesi per le modalità di comunicazione dei dati delle polizze; </a:t>
            </a:r>
          </a:p>
          <a:p>
            <a:pPr algn="just">
              <a:defRPr/>
            </a:pPr>
            <a:endParaRPr lang="it-IT" sz="1800" dirty="0">
              <a:solidFill>
                <a:schemeClr val="accent6"/>
              </a:solidFill>
              <a:latin typeface="Arial" charset="0"/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it-IT" sz="1800" dirty="0">
                <a:solidFill>
                  <a:schemeClr val="accent6"/>
                </a:solidFill>
                <a:latin typeface="Arial" charset="0"/>
              </a:rPr>
              <a:t>DM entro quattro mesi per l’istituzione del fondo di garanzia. </a:t>
            </a:r>
          </a:p>
        </p:txBody>
      </p:sp>
      <p:sp>
        <p:nvSpPr>
          <p:cNvPr id="4100" name="CasellaDiTesto 3"/>
          <p:cNvSpPr txBox="1">
            <a:spLocks noChangeArrowheads="1"/>
          </p:cNvSpPr>
          <p:nvPr/>
        </p:nvSpPr>
        <p:spPr bwMode="auto">
          <a:xfrm>
            <a:off x="8575675" y="6165850"/>
            <a:ext cx="776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6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600" i="1">
                <a:solidFill>
                  <a:schemeClr val="accent1"/>
                </a:solidFill>
              </a:rPr>
              <a:t>Segue</a:t>
            </a:r>
          </a:p>
        </p:txBody>
      </p:sp>
      <p:sp>
        <p:nvSpPr>
          <p:cNvPr id="4101" name="CasellaDiTesto 1"/>
          <p:cNvSpPr txBox="1">
            <a:spLocks noChangeArrowheads="1"/>
          </p:cNvSpPr>
          <p:nvPr/>
        </p:nvSpPr>
        <p:spPr bwMode="auto">
          <a:xfrm>
            <a:off x="615950" y="465138"/>
            <a:ext cx="866775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6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chemeClr val="accent1"/>
                </a:solidFill>
              </a:rPr>
              <a:t>Nuova Legge e «lavori in corso»…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1D7F7B7-7F63-4407-B060-E04A63616FF3}" type="slidenum">
              <a:rPr lang="en-GB" altLang="it-IT" sz="1100">
                <a:solidFill>
                  <a:schemeClr val="accent1"/>
                </a:solidFill>
              </a:rPr>
              <a:pPr eaLnBrk="1" hangingPunct="1"/>
              <a:t>2</a:t>
            </a:fld>
            <a:endParaRPr lang="en-GB" altLang="it-IT" sz="1100">
              <a:solidFill>
                <a:schemeClr val="accent1"/>
              </a:solidFill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4473A4FD-89D9-4DA5-A7C5-8841273B28ED}" type="datetime4">
              <a:rPr lang="en-GB" smtClean="0"/>
              <a:pPr>
                <a:defRPr/>
              </a:pPr>
              <a:t>24 January 2018</a:t>
            </a:fld>
            <a:endParaRPr lang="en-GB"/>
          </a:p>
        </p:txBody>
      </p:sp>
      <p:sp>
        <p:nvSpPr>
          <p:cNvPr id="6148" name="Rettangolo 3"/>
          <p:cNvSpPr>
            <a:spLocks noChangeArrowheads="1"/>
          </p:cNvSpPr>
          <p:nvPr/>
        </p:nvSpPr>
        <p:spPr bwMode="auto">
          <a:xfrm>
            <a:off x="633413" y="1185863"/>
            <a:ext cx="8601075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342900" indent="-342900" algn="just" eaLnBrk="1" hangingPunct="1">
              <a:buFont typeface="Wingdings" panose="05000000000000000000" pitchFamily="2" charset="2"/>
              <a:buChar char="Ø"/>
              <a:defRPr/>
            </a:pPr>
            <a:r>
              <a:rPr lang="it-IT" altLang="it-IT" dirty="0" smtClean="0">
                <a:solidFill>
                  <a:schemeClr val="accent2"/>
                </a:solidFill>
              </a:rPr>
              <a:t>La legge introduce </a:t>
            </a:r>
            <a:r>
              <a:rPr lang="it-IT" altLang="it-IT" b="1" dirty="0" smtClean="0">
                <a:solidFill>
                  <a:schemeClr val="accent2"/>
                </a:solidFill>
              </a:rPr>
              <a:t>il diritto alla sicurezza delle cure come parte integrante del diritto costituzionale alla salute</a:t>
            </a:r>
            <a:r>
              <a:rPr lang="it-IT" altLang="it-IT" dirty="0" smtClean="0">
                <a:solidFill>
                  <a:schemeClr val="accent2"/>
                </a:solidFill>
              </a:rPr>
              <a:t>;</a:t>
            </a:r>
          </a:p>
          <a:p>
            <a:pPr algn="just" eaLnBrk="1" hangingPunct="1">
              <a:defRPr/>
            </a:pPr>
            <a:endParaRPr lang="it-IT" altLang="it-IT" dirty="0" smtClean="0">
              <a:solidFill>
                <a:schemeClr val="accent2"/>
              </a:solidFill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Ø"/>
              <a:defRPr/>
            </a:pPr>
            <a:r>
              <a:rPr lang="it-IT" altLang="it-IT" dirty="0" smtClean="0">
                <a:solidFill>
                  <a:schemeClr val="accent2"/>
                </a:solidFill>
              </a:rPr>
              <a:t>Il </a:t>
            </a:r>
            <a:r>
              <a:rPr lang="it-IT" altLang="it-IT" i="1" dirty="0" err="1" smtClean="0">
                <a:solidFill>
                  <a:schemeClr val="accent2"/>
                </a:solidFill>
              </a:rPr>
              <a:t>Risk</a:t>
            </a:r>
            <a:r>
              <a:rPr lang="it-IT" altLang="it-IT" i="1" dirty="0" smtClean="0">
                <a:solidFill>
                  <a:schemeClr val="accent2"/>
                </a:solidFill>
              </a:rPr>
              <a:t> Management </a:t>
            </a:r>
            <a:r>
              <a:rPr lang="it-IT" altLang="it-IT" dirty="0" smtClean="0">
                <a:solidFill>
                  <a:schemeClr val="accent2"/>
                </a:solidFill>
              </a:rPr>
              <a:t>viene messo a regime per tutte le Strutture Sanitarie, tutte le regioni sono chiamate a rilevare i dati ed a monitorarne l’andamento;</a:t>
            </a:r>
          </a:p>
          <a:p>
            <a:pPr algn="just" eaLnBrk="1" hangingPunct="1">
              <a:defRPr/>
            </a:pPr>
            <a:endParaRPr lang="it-IT" altLang="it-IT" dirty="0" smtClean="0">
              <a:solidFill>
                <a:schemeClr val="accent2"/>
              </a:solidFill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Ø"/>
              <a:defRPr/>
            </a:pPr>
            <a:r>
              <a:rPr lang="it-IT" altLang="it-IT" dirty="0" smtClean="0">
                <a:solidFill>
                  <a:schemeClr val="accent2"/>
                </a:solidFill>
              </a:rPr>
              <a:t>Il trasferimento del rischio al mercato assicurativo è solo l’ultimo passaggio del «governo del rischio»;</a:t>
            </a:r>
          </a:p>
          <a:p>
            <a:pPr algn="just" eaLnBrk="1" hangingPunct="1">
              <a:defRPr/>
            </a:pPr>
            <a:endParaRPr lang="it-IT" altLang="it-IT" dirty="0" smtClean="0">
              <a:solidFill>
                <a:schemeClr val="accent2"/>
              </a:solidFill>
            </a:endParaRPr>
          </a:p>
          <a:p>
            <a:pPr algn="just" eaLnBrk="1" hangingPunct="1">
              <a:defRPr/>
            </a:pPr>
            <a:endParaRPr lang="it-IT" altLang="it-IT" dirty="0" smtClean="0">
              <a:solidFill>
                <a:schemeClr val="accent2"/>
              </a:solidFill>
            </a:endParaRPr>
          </a:p>
          <a:p>
            <a:pPr algn="just" eaLnBrk="1" hangingPunct="1">
              <a:defRPr/>
            </a:pPr>
            <a:r>
              <a:rPr lang="it-IT" altLang="it-IT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defRPr/>
            </a:pPr>
            <a:endParaRPr lang="it-IT" altLang="it-IT" dirty="0" smtClean="0">
              <a:solidFill>
                <a:schemeClr val="accent2"/>
              </a:solidFill>
            </a:endParaRPr>
          </a:p>
        </p:txBody>
      </p:sp>
      <p:sp>
        <p:nvSpPr>
          <p:cNvPr id="5125" name="CasellaDiTesto 1"/>
          <p:cNvSpPr txBox="1">
            <a:spLocks noChangeArrowheads="1"/>
          </p:cNvSpPr>
          <p:nvPr/>
        </p:nvSpPr>
        <p:spPr bwMode="auto">
          <a:xfrm>
            <a:off x="615950" y="465138"/>
            <a:ext cx="866775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6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chemeClr val="accent1"/>
                </a:solidFill>
              </a:rPr>
              <a:t>Nuova Legge e «lavori in corso»…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615950" y="1811338"/>
            <a:ext cx="8513763" cy="35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it-IT">
              <a:latin typeface="Arial" charset="0"/>
            </a:endParaRP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1187450" y="1366838"/>
            <a:ext cx="7942263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chemeClr val="accent2"/>
                </a:solidFill>
                <a:latin typeface="Arial" charset="0"/>
              </a:rPr>
              <a:t>Art. 9  Azione di rivalsa o di responsabilità amministrativa;</a:t>
            </a:r>
          </a:p>
          <a:p>
            <a:pPr algn="l">
              <a:defRPr/>
            </a:pPr>
            <a:endParaRPr lang="it-IT" dirty="0">
              <a:solidFill>
                <a:schemeClr val="accent2"/>
              </a:solidFill>
              <a:latin typeface="Arial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it-IT" dirty="0">
                <a:solidFill>
                  <a:schemeClr val="accent2"/>
                </a:solidFill>
                <a:latin typeface="Trebuchet MS" charset="0"/>
              </a:rPr>
              <a:t>Art. 10 Obbligo di assicurazione;</a:t>
            </a:r>
          </a:p>
          <a:p>
            <a:pPr marL="342900" indent="-342900" algn="l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chemeClr val="accent2"/>
              </a:solidFill>
              <a:latin typeface="Trebuchet MS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chemeClr val="accent2"/>
                </a:solidFill>
                <a:latin typeface="Trebuchet MS" charset="0"/>
              </a:rPr>
              <a:t>Art. 13 Obbligo di comunicazione all’esercente la professione sanitaria del giudizio basato sulla sua responsabilità </a:t>
            </a:r>
          </a:p>
          <a:p>
            <a:pPr algn="l">
              <a:defRPr/>
            </a:pPr>
            <a:endParaRPr lang="it-IT" b="1" dirty="0">
              <a:solidFill>
                <a:schemeClr val="accent6"/>
              </a:solidFill>
              <a:latin typeface="Trebuchet MS" charset="0"/>
            </a:endParaRPr>
          </a:p>
          <a:p>
            <a:pPr algn="l">
              <a:defRPr/>
            </a:pPr>
            <a:endParaRPr lang="it-IT" b="1" i="1" dirty="0">
              <a:latin typeface="Arial" charset="0"/>
            </a:endParaRPr>
          </a:p>
        </p:txBody>
      </p:sp>
      <p:sp>
        <p:nvSpPr>
          <p:cNvPr id="6148" name="Rettangolo 1"/>
          <p:cNvSpPr>
            <a:spLocks noChangeArrowheads="1"/>
          </p:cNvSpPr>
          <p:nvPr/>
        </p:nvSpPr>
        <p:spPr bwMode="auto">
          <a:xfrm>
            <a:off x="3314700" y="496888"/>
            <a:ext cx="3116263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6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chemeClr val="accent1"/>
                </a:solidFill>
              </a:rPr>
              <a:t>Focus su alcuni articoli: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5B8C5EF-FFFA-4200-A63E-F183ADFE0EFD}" type="slidenum">
              <a:rPr lang="en-GB" altLang="it-IT" sz="1100">
                <a:solidFill>
                  <a:schemeClr val="accent1"/>
                </a:solidFill>
              </a:rPr>
              <a:pPr eaLnBrk="1" hangingPunct="1"/>
              <a:t>4</a:t>
            </a:fld>
            <a:endParaRPr lang="en-GB" altLang="it-IT" sz="1100">
              <a:solidFill>
                <a:schemeClr val="accent1"/>
              </a:solidFill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204A3608-B289-4D0E-90ED-46735176D2DA}" type="datetime4">
              <a:rPr lang="en-GB" smtClean="0"/>
              <a:pPr>
                <a:defRPr/>
              </a:pPr>
              <a:t>24 January 2018</a:t>
            </a:fld>
            <a:endParaRPr lang="en-GB"/>
          </a:p>
        </p:txBody>
      </p:sp>
      <p:sp>
        <p:nvSpPr>
          <p:cNvPr id="7172" name="Rettangolo 3"/>
          <p:cNvSpPr>
            <a:spLocks noChangeArrowheads="1"/>
          </p:cNvSpPr>
          <p:nvPr/>
        </p:nvSpPr>
        <p:spPr bwMode="auto">
          <a:xfrm>
            <a:off x="1647825" y="747713"/>
            <a:ext cx="602297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6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chemeClr val="accent1"/>
                </a:solidFill>
              </a:rPr>
              <a:t>Risvolti Assicurativi sulle coperture individuali:</a:t>
            </a:r>
            <a:endParaRPr lang="it-IT" altLang="it-IT"/>
          </a:p>
        </p:txBody>
      </p:sp>
      <p:sp>
        <p:nvSpPr>
          <p:cNvPr id="5" name="Rettangolo 4"/>
          <p:cNvSpPr/>
          <p:nvPr/>
        </p:nvSpPr>
        <p:spPr>
          <a:xfrm>
            <a:off x="954088" y="1528763"/>
            <a:ext cx="8069262" cy="32686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endParaRPr lang="it-IT" b="1" i="1" dirty="0">
              <a:solidFill>
                <a:schemeClr val="accent2"/>
              </a:solidFill>
              <a:latin typeface="Arial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chemeClr val="accent2"/>
                </a:solidFill>
                <a:latin typeface="Arial" charset="0"/>
              </a:rPr>
              <a:t>Nuove articolazioni capitolati coperture Colpa Grave in ambito clinico sanitario:</a:t>
            </a:r>
          </a:p>
          <a:p>
            <a:pPr algn="just">
              <a:defRPr/>
            </a:pPr>
            <a:r>
              <a:rPr lang="it-IT" dirty="0">
                <a:solidFill>
                  <a:schemeClr val="accent2"/>
                </a:solidFill>
                <a:latin typeface="Arial" charset="0"/>
              </a:rPr>
              <a:t> 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  <a:defRPr/>
            </a:pPr>
            <a:r>
              <a:rPr lang="it-IT" dirty="0">
                <a:solidFill>
                  <a:schemeClr val="accent2"/>
                </a:solidFill>
                <a:latin typeface="Trebuchet MS" charset="0"/>
              </a:rPr>
              <a:t>Retroattività – Postuma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  <a:defRPr/>
            </a:pPr>
            <a:r>
              <a:rPr lang="it-IT" dirty="0">
                <a:solidFill>
                  <a:schemeClr val="accent2"/>
                </a:solidFill>
                <a:latin typeface="Trebuchet MS" charset="0"/>
              </a:rPr>
              <a:t>Massimali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  <a:defRPr/>
            </a:pPr>
            <a:r>
              <a:rPr lang="it-IT" dirty="0">
                <a:solidFill>
                  <a:schemeClr val="accent2"/>
                </a:solidFill>
                <a:latin typeface="Trebuchet MS" charset="0"/>
              </a:rPr>
              <a:t>Oggetto – Fatti noti</a:t>
            </a:r>
          </a:p>
          <a:p>
            <a:pPr lvl="1" algn="just">
              <a:defRPr/>
            </a:pPr>
            <a:endParaRPr lang="it-IT" dirty="0">
              <a:solidFill>
                <a:schemeClr val="accent2"/>
              </a:solidFill>
              <a:latin typeface="Trebuchet MS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chemeClr val="accent2"/>
                </a:solidFill>
                <a:latin typeface="Trebuchet MS" charset="0"/>
              </a:rPr>
              <a:t>RC Patrimoniale Colpa Grave: nuovi ambiti </a:t>
            </a:r>
          </a:p>
          <a:p>
            <a:pPr algn="just">
              <a:defRPr/>
            </a:pPr>
            <a:endParaRPr lang="it-IT" dirty="0">
              <a:solidFill>
                <a:schemeClr val="accent2"/>
              </a:solidFill>
              <a:latin typeface="Trebuchet MS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endParaRPr lang="it-IT" dirty="0">
              <a:solidFill>
                <a:schemeClr val="accent2"/>
              </a:solidFill>
              <a:latin typeface="Trebuchet MS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it-IT" dirty="0">
                <a:solidFill>
                  <a:schemeClr val="accent2"/>
                </a:solidFill>
                <a:latin typeface="Trebuchet MS" charset="0"/>
              </a:rPr>
              <a:t>Tutela legale: sempre più importante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egalLong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1963" y="6153150"/>
            <a:ext cx="8680450" cy="12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algn="l" eaLnBrk="0" hangingPunct="0">
              <a:spcBef>
                <a:spcPct val="6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it-IT" sz="800">
                <a:solidFill>
                  <a:srgbClr val="7C848A"/>
                </a:solidFill>
              </a:rPr>
              <a:t>Marsh S.p.A. - Sede Legale: Viale Bodio, 33 - 20158 Milano - Tel. 02 48538.1 - www.marsh.it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it-IT" sz="800">
                <a:solidFill>
                  <a:srgbClr val="7C848A"/>
                </a:solidFill>
              </a:rPr>
              <a:t>Cap. Soc. Euro 520.000,00 i.v. - Reg. Imp. MI - N. Iscriz. e C.F.: 01699520159 - Partita IVA: 01699520159 - R.E.A. MI - N. 793418 - Iscritta al R.U.I. - Sez. B / Broker - N. Iscriz. B000055861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it-IT" sz="800">
                <a:solidFill>
                  <a:srgbClr val="7C848A"/>
                </a:solidFill>
              </a:rPr>
              <a:t>Società soggetta al potere di direzione e coordinamento di Marsh International Holdings Inc., ai sensi art. 2497 c.c.</a:t>
            </a:r>
          </a:p>
        </p:txBody>
      </p:sp>
      <p:pic>
        <p:nvPicPr>
          <p:cNvPr id="8195" name="Picture 19" descr="MAR_PBC_Blu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3205163" y="2878138"/>
            <a:ext cx="3187700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28"/>
  <p:tag name="MMCOA_FONTSIZE_M" val="21"/>
  <p:tag name="MMCOA_FONTSIZE_S" val="14"/>
  <p:tag name="MMCOA_FONTSIZE_T" val="14"/>
  <p:tag name="MMCOA_POSITION_L" val="35.875;30.125;54.375;683.875"/>
  <p:tag name="MMCOA_POSITION_M" val="35.875;30.125;54.375;683.875"/>
  <p:tag name="MMCOA_POSITION_S" val="35.875;30.125;54.375;683.875"/>
  <p:tag name="MMCOA_POSITION_T" val="35.875;30.125;54.375;683.87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1"/>
  <p:tag name="MMCOA_FONTSIZE_M" val="11"/>
  <p:tag name="MMCOA_FONTSIZE_S" val="11"/>
  <p:tag name="MMCOA_FONTSIZE_T" val="11"/>
  <p:tag name="MMCOA_POSITION_L" val="543.125;510.5;13.25;176.5"/>
  <p:tag name="MMCOA_POSITION_M" val="543.125;510.5;13.25;176.5"/>
  <p:tag name="MMCOA_POSITION_S" val="543.125;510.5;13.25;176.5"/>
  <p:tag name="MMCOA_POSITION_T" val="543.125;510.5;13.25;176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1"/>
  <p:tag name="MMCOA_FONTSIZE_M" val="11"/>
  <p:tag name="MMCOA_FONTSIZE_S" val="11"/>
  <p:tag name="MMCOA_FONTSIZE_T" val="11"/>
  <p:tag name="MMCOA_POSITION_L" val="543.125;510.5;13.25;176.5"/>
  <p:tag name="MMCOA_POSITION_M" val="543.125;510.5;13.25;176.5"/>
  <p:tag name="MMCOA_POSITION_S" val="543.125;510.5;13.25;176.5"/>
  <p:tag name="MMCOA_POSITION_T" val="543.125;510.5;13.25;176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1"/>
  <p:tag name="MMCOA_FONTSIZE_M" val="11"/>
  <p:tag name="MMCOA_FONTSIZE_S" val="11"/>
  <p:tag name="MMCOA_FONTSIZE_T" val="11"/>
  <p:tag name="MMCOA_POSITION_L" val="543.125;510.5;13.25;176.5"/>
  <p:tag name="MMCOA_POSITION_M" val="543.125;510.5;13.25;176.5"/>
  <p:tag name="MMCOA_POSITION_S" val="543.125;510.5;13.25;176.5"/>
  <p:tag name="MMCOA_POSITION_T" val="543.125;510.5;13.25;176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1"/>
  <p:tag name="MMCOA_FONTSIZE_M" val="11"/>
  <p:tag name="MMCOA_FONTSIZE_S" val="11"/>
  <p:tag name="MMCOA_FONTSIZE_T" val="11"/>
  <p:tag name="MMCOA_POSITION_L" val="543.125;510.5;13.25;176.5"/>
  <p:tag name="MMCOA_POSITION_M" val="543.125;510.5;13.25;176.5"/>
  <p:tag name="MMCOA_POSITION_S" val="543.125;510.5;13.25;176.5"/>
  <p:tag name="MMCOA_POSITION_T" val="543.125;510.5;13.25;176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1"/>
  <p:tag name="MMCOA_FONTSIZE_M" val="11"/>
  <p:tag name="MMCOA_FONTSIZE_S" val="11"/>
  <p:tag name="MMCOA_FONTSIZE_T" val="11"/>
  <p:tag name="MMCOA_POSITION_L" val="543.125;510.5;13.25;176.5"/>
  <p:tag name="MMCOA_POSITION_M" val="543.125;510.5;13.25;176.5"/>
  <p:tag name="MMCOA_POSITION_S" val="543.125;510.5;13.25;176.5"/>
  <p:tag name="MMCOA_POSITION_T" val="543.125;510.5;13.25;176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28"/>
  <p:tag name="MMCOA_FONTSIZE_M" val="20"/>
  <p:tag name="MMCOA_FONTSIZE_S" val="14"/>
  <p:tag name="MMCOA_FONTSIZE_T" val="14"/>
  <p:tag name="MMCOA_POSITION_L" val="35.875;100.625;392.75;684"/>
  <p:tag name="MMCOA_POSITION_M" val="35.875;100.625;392.75;684"/>
  <p:tag name="MMCOA_POSITION_S" val="35.875;100.625;392.75;684"/>
  <p:tag name="MMCOA_POSITION_T" val="35.875;100.625;392.75;684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1"/>
  <p:tag name="MMCOA_FONTSIZE_M" val="11"/>
  <p:tag name="MMCOA_FONTSIZE_S" val="11"/>
  <p:tag name="MMCOA_FONTSIZE_T" val="11"/>
  <p:tag name="MMCOA_POSITION_L" val="543.125;510.5;13.25;176.5"/>
  <p:tag name="MMCOA_POSITION_M" val="543.125;510.5;13.25;176.5"/>
  <p:tag name="MMCOA_POSITION_S" val="543.125;510.5;13.25;176.5"/>
  <p:tag name="MMCOA_POSITION_T" val="543.125;510.5;13.25;176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1"/>
  <p:tag name="MMCOA_FONTSIZE_M" val="11"/>
  <p:tag name="MMCOA_FONTSIZE_S" val="11"/>
  <p:tag name="MMCOA_FONTSIZE_T" val="11"/>
  <p:tag name="MMCOA_POSITION_L" val="543.125;510.5;13.25;176.5"/>
  <p:tag name="MMCOA_POSITION_M" val="543.125;510.5;13.25;176.5"/>
  <p:tag name="MMCOA_POSITION_S" val="543.125;510.5;13.25;176.5"/>
  <p:tag name="MMCOA_POSITION_T" val="543.125;510.5;13.25;176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1"/>
  <p:tag name="MMCOA_FONTSIZE_M" val="11"/>
  <p:tag name="MMCOA_FONTSIZE_S" val="11"/>
  <p:tag name="MMCOA_FONTSIZE_T" val="11"/>
  <p:tag name="MMCOA_POSITION_L" val="543.125;510.5;13.25;176.5"/>
  <p:tag name="MMCOA_POSITION_M" val="543.125;510.5;13.25;176.5"/>
  <p:tag name="MMCOA_POSITION_S" val="543.125;510.5;13.25;176.5"/>
  <p:tag name="MMCOA_POSITION_T" val="543.125;510.5;13.25;176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1"/>
  <p:tag name="MMCOA_FONTSIZE_M" val="11"/>
  <p:tag name="MMCOA_FONTSIZE_S" val="11"/>
  <p:tag name="MMCOA_FONTSIZE_T" val="11"/>
  <p:tag name="MMCOA_POSITION_L" val="543.125;510.5;13.25;176.5"/>
  <p:tag name="MMCOA_POSITION_M" val="543.125;510.5;13.25;176.5"/>
  <p:tag name="MMCOA_POSITION_S" val="543.125;510.5;13.25;176.5"/>
  <p:tag name="MMCOA_POSITION_T" val="543.125;510.5;13.25;176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DISPLAYMASTERSHAPES" val="Y"/>
  <p:tag name="MMCOA_FOLLOWMASTERBACKGROUND" val="Y"/>
  <p:tag name="MMCOA_FORCESCHEME" val="N"/>
  <p:tag name="MMCOA_SLIDECOLOURSCHEME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7"/>
  <p:tag name="MMCOA_FONTSIZE_M" val="7"/>
  <p:tag name="MMCOA_FONTSIZE_S" val="7"/>
  <p:tag name="MMCOA_FONTSIZE_T" val="7"/>
  <p:tag name="MMCOA_POSITION_L" val="37.625;514.5;8;228.125"/>
  <p:tag name="MMCOA_POSITION_M" val="37.625;514.5;8;228.125"/>
  <p:tag name="MMCOA_POSITION_S" val="37.625;514.5;8;228.125"/>
  <p:tag name="MMCOA_POSITION_T" val="37.625;514.5;8;228.125"/>
  <p:tag name="MMCOA_HIDEONCOLOUR" val="N"/>
  <p:tag name="MMCOA_HIDEONWHITE" val="N"/>
  <p:tag name="MMCOA_HIDEONBALLROOM" val="N"/>
  <p:tag name="MMCOA_HIDEONCLASSIC" val="Y"/>
  <p:tag name="MMCOA_HIDEONTEXT" val="Y"/>
  <p:tag name="MMCOA_HIDEONECO" val="Y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8"/>
  <p:tag name="MMCOA_FONTSIZE_M" val="18"/>
  <p:tag name="MMCOA_FONTSIZE_S" val="18"/>
  <p:tag name="MMCOA_POSITION_L" val="248;392.125;51.875;295.125"/>
  <p:tag name="MMCOA_POSITION_M" val="248;392.125;51.875;295.125"/>
  <p:tag name="MMCOA_POSITION_S" val="248;392.125;51.875;295.125"/>
  <p:tag name="MMCOA_HIDEONCOLOUR" val="N"/>
  <p:tag name="MMCOA_HIDEONWHITE" val="N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DISPLAYMASTERSHAPES" val="N"/>
  <p:tag name="MMCOA_FOLLOWMASTERBACKGROUND" val="N"/>
  <p:tag name="MMCOA_FORCESCHEME" val="N"/>
  <p:tag name="MMCOA_CANACTASDIVIDER" val="N"/>
  <p:tag name="MMCOA_PROMPTCOLOUR" val="N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8"/>
  <p:tag name="MMCOA_FONTSIZE_M" val="8"/>
  <p:tag name="MMCOA_FONTSIZE_S" val="8"/>
  <p:tag name="MMCOA_FONTSIZE_T" val="8"/>
  <p:tag name="MMCOA_POSITION_L" val="36.375;484.5;9.625;683.5"/>
  <p:tag name="MMCOA_POSITION_M" val="36.375;484.5;9.625;683.5"/>
  <p:tag name="MMCOA_POSITION_S" val="36.375;484.5;9.625;683.5"/>
  <p:tag name="MMCOA_POSITION_T" val="36.375;484.5;9.625;683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1"/>
  <p:tag name="MMCOA_FONTSIZE_M" val="11"/>
  <p:tag name="MMCOA_FONTSIZE_S" val="11"/>
  <p:tag name="MMCOA_FONTSIZE_T" val="11"/>
  <p:tag name="MMCOA_POSITION_L" val="543.125;510.5;13.25;176.5"/>
  <p:tag name="MMCOA_POSITION_M" val="543.125;510.5;13.25;176.5"/>
  <p:tag name="MMCOA_POSITION_S" val="543.125;510.5;13.25;176.5"/>
  <p:tag name="MMCOA_POSITION_T" val="543.125;510.5;13.25;176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7.625;514.5;8;227.5"/>
  <p:tag name="MMCOA_POSITION_M" val="37.625;514.5;8;227.5"/>
  <p:tag name="MMCOA_POSITION_S" val="37.625;514.5;8;227.5"/>
  <p:tag name="MMCOA_POSITION_T" val="37.625;514.5;8;227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POSITION_L" val=";;;"/>
  <p:tag name="MMCOA_POSITION_M" val=";;;"/>
  <p:tag name="MMCOA_POSITION_S" val=";;;"/>
  <p:tag name="MMCOA_POSITION_T" val=";;;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SMARTSHAPE" val="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_COVERDESIGN" val="&lt;?xml version=&quot;1.0&quot; encoding=&quot;utf-16&quot;?&gt;&#10;&lt;ImageControl xmlns:xsi=&quot;http://www.w3.org/2001/XMLSchema-instance&quot; xmlns:xsd=&quot;http://www.w3.org/2001/XMLSchema&quot;&gt;&#10;  &lt;TypeOfImage&gt;SolidColour&lt;/TypeOfImage&gt;&#10;  &lt;ImageFile&gt;M1000001.jpg&lt;/ImageFile&gt;&#10;  &lt;ThumbNailFile&gt;D:\Documents and Settings\e-Working-4\Local Settings\Application Data\MMC\ILM\Recent\T0D1000002.jpg&lt;/ThumbNailFile&gt;&#10;  &lt;Usage&gt;PowerPointTitle&lt;/Usage&gt;&#10;  &lt;PaletteName&gt;Sapphire&lt;/PaletteName&gt;&#10;  &lt;Design&gt;&#10;    &lt;FocalNumber&gt;1&lt;/FocalNumber&gt;&#10;    &lt;Facets&gt;&#10;      &lt;SideOfTick&gt;Left&lt;/SideOfTick&gt;&#10;      &lt;TickPosition&gt;&#10;        &lt;X&gt;0&lt;/X&gt;&#10;        &lt;Y&gt;2&lt;/Y&gt;&#10;      &lt;/TickPosition&gt;&#10;      &lt;EndTickPosition&gt;&#10;        &lt;X&gt;0&lt;/X&gt;&#10;        &lt;Y&gt;0&lt;/Y&gt;&#10;      &lt;/EndTickPosition&gt;&#10;      &lt;FacetNumber&gt;0&lt;/FacetNumber&gt;&#10;      &lt;Brightness&gt;0&lt;/Brightness&gt;&#10;      &lt;Colour&gt;#006D9E&lt;/Colour&gt;&#10;      &lt;ColourNumber&gt;1&lt;/ColourNumber&gt;&#10;    &lt;/Facets&gt;&#10;    &lt;Facets&gt;&#10;      &lt;SideOfTick&gt;Left&lt;/SideOfTick&gt;&#10;      &lt;TickPosition&gt;&#10;        &lt;X&gt;0&lt;/X&gt;&#10;        &lt;Y&gt;4&lt;/Y&gt;&#10;      &lt;/TickPosition&gt;&#10;      &lt;EndTickPosition&gt;&#10;        &lt;X&gt;0&lt;/X&gt;&#10;        &lt;Y&gt;0&lt;/Y&gt;&#10;      &lt;/EndTickPosition&gt;&#10;      &lt;FacetNumber&gt;1&lt;/FacetNumber&gt;&#10;      &lt;Brightness&gt;0&lt;/Brightness&gt;&#10;      &lt;Colour&gt;#00A8C8&lt;/Colour&gt;&#10;      &lt;ColourNumber&gt;2&lt;/ColourNumber&gt;&#10;    &lt;/Facets&gt;&#10;    &lt;Facets&gt;&#10;      &lt;SideOfTick&gt;Left&lt;/SideOfTick&gt;&#10;      &lt;TickPosition&gt;&#10;        &lt;X&gt;0&lt;/X&gt;&#10;        &lt;Y&gt;7&lt;/Y&gt;&#10;      &lt;/TickPosition&gt;&#10;      &lt;EndTickPosition&gt;&#10;        &lt;X&gt;0&lt;/X&gt;&#10;        &lt;Y&gt;0&lt;/Y&gt;&#10;      &lt;/EndTickPosition&gt;&#10;      &lt;FacetNumber&gt;2&lt;/FacetNumber&gt;&#10;      &lt;Brightness&gt;0&lt;/Brightness&gt;&#10;      &lt;Colour&gt;#002C77&lt;/Colour&gt;&#10;      &lt;ColourNumber&gt;0&lt;/ColourNumber&gt;&#10;    &lt;/Facets&gt;&#10;    &lt;Facets&gt;&#10;      &lt;SideOfTick&gt;Bottom&lt;/SideOfTick&gt;&#10;      &lt;TickPosition&gt;&#10;        &lt;X&gt;18&lt;/X&gt;&#10;        &lt;Y&gt;10&lt;/Y&gt;&#10;      &lt;/TickPosition&gt;&#10;      &lt;EndTickPosition&gt;&#10;        &lt;X&gt;0&lt;/X&gt;&#10;        &lt;Y&gt;0&lt;/Y&gt;&#10;      &lt;/EndTickPosition&gt;&#10;      &lt;FacetNumber&gt;3&lt;/FacetNumber&gt;&#10;      &lt;Brightness&gt;0&lt;/Brightness&gt;&#10;      &lt;Colour&gt;#006D9E&lt;/Colour&gt;&#10;      &lt;ColourNumber&gt;1&lt;/ColourNumber&gt;&#10;    &lt;/Facets&gt;&#10;    &lt;Facets&gt;&#10;      &lt;SideOfTick&gt;Right&lt;/SideOfTick&gt;&#10;      &lt;TickPosition&gt;&#10;        &lt;X&gt;21&lt;/X&gt;&#10;        &lt;Y&gt;4&lt;/Y&gt;&#10;      &lt;/TickPosition&gt;&#10;      &lt;EndTickPosition&gt;&#10;        &lt;X&gt;0&lt;/X&gt;&#10;        &lt;Y&gt;0&lt;/Y&gt;&#10;      &lt;/EndTickPosition&gt;&#10;      &lt;FacetNumber&gt;4&lt;/FacetNumber&gt;&#10;      &lt;Brightness&gt;0&lt;/Brightness&gt;&#10;      &lt;Colour&gt;#A6E2EF&lt;/Colour&gt;&#10;      &lt;ColourNumber&gt;3&lt;/ColourNumber&gt;&#10;    &lt;/Facets&gt;&#10;    &lt;Facets&gt;&#10;      &lt;SideOfTick&gt;Right&lt;/SideOfTick&gt;&#10;      &lt;TickPosition&gt;&#10;        &lt;X&gt;21&lt;/X&gt;&#10;        &lt;Y&gt;2&lt;/Y&gt;&#10;      &lt;/TickPosition&gt;&#10;      &lt;EndTickPosition&gt;&#10;        &lt;X&gt;0&lt;/X&gt;&#10;        &lt;Y&gt;0&lt;/Y&gt;&#10;      &lt;/EndTickPosition&gt;&#10;      &lt;FacetNumber&gt;5&lt;/FacetNumber&gt;&#10;      &lt;Brightness&gt;0&lt;/Brightness&gt;&#10;      &lt;Colour&gt;#00A8C8&lt;/Colour&gt;&#10;      &lt;ColourNumber&gt;2&lt;/ColourNumber&gt;&#10;    &lt;/Facets&gt;&#10;    &lt;Facets&gt;&#10;      &lt;SideOfTick&gt;Right&lt;/SideOfTick&gt;&#10;      &lt;TickPosition&gt;&#10;        &lt;X&gt;21&lt;/X&gt;&#10;        &lt;Y&gt;1&lt;/Y&gt;&#10;      &lt;/TickPosition&gt;&#10;      &lt;EndTickPosition&gt;&#10;        &lt;X&gt;0&lt;/X&gt;&#10;        &lt;Y&gt;0&lt;/Y&gt;&#10;      &lt;/EndTickPosition&gt;&#10;      &lt;FacetNumber&gt;6&lt;/FacetNumber&gt;&#10;      &lt;Brightness&gt;0&lt;/Brightness&gt;&#10;      &lt;Colour&gt;#002C77&lt;/Colour&gt;&#10;      &lt;ColourNumber&gt;0&lt;/ColourNumber&gt;&#10;    &lt;/Facets&gt;&#10;    &lt;SectionColour /&gt;&#10;    &lt;SectionColourNumber&gt;0&lt;/SectionColourNumber&gt;&#10;    &lt;SectionBrightness&gt;0&lt;/SectionBrightness&gt;&#10;  &lt;/Design&gt;&#10;&lt;/ImageControl&gt;"/>
  <p:tag name="MMC_PRESENTATIONTYP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1"/>
  <p:tag name="MMCOA_FONTSIZE_M" val="11"/>
  <p:tag name="MMCOA_FONTSIZE_S" val="11"/>
  <p:tag name="MMCOA_FONTSIZE_T" val="11"/>
  <p:tag name="MMCOA_POSITION_L" val="543.125;510.5;13.25;176.5"/>
  <p:tag name="MMCOA_POSITION_M" val="543.125;510.5;13.25;176.5"/>
  <p:tag name="MMCOA_POSITION_S" val="543.125;510.5;13.25;176.5"/>
  <p:tag name="MMCOA_POSITION_T" val="543.125;510.5;13.25;176.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BFBFBF"/>
      </a:dk2>
      <a:lt2>
        <a:srgbClr val="7C848A"/>
      </a:lt2>
      <a:accent1>
        <a:srgbClr val="002C77"/>
      </a:accent1>
      <a:accent2>
        <a:srgbClr val="00A8C8"/>
      </a:accent2>
      <a:accent3>
        <a:srgbClr val="FFFFFF"/>
      </a:accent3>
      <a:accent4>
        <a:srgbClr val="000000"/>
      </a:accent4>
      <a:accent5>
        <a:srgbClr val="AAACBD"/>
      </a:accent5>
      <a:accent6>
        <a:srgbClr val="0098B5"/>
      </a:accent6>
      <a:hlink>
        <a:srgbClr val="006D9E"/>
      </a:hlink>
      <a:folHlink>
        <a:srgbClr val="A6E2E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2C77"/>
        </a:accent1>
        <a:accent2>
          <a:srgbClr val="00A8C8"/>
        </a:accent2>
        <a:accent3>
          <a:srgbClr val="FFFFFF"/>
        </a:accent3>
        <a:accent4>
          <a:srgbClr val="000000"/>
        </a:accent4>
        <a:accent5>
          <a:srgbClr val="AAACBD"/>
        </a:accent5>
        <a:accent6>
          <a:srgbClr val="0098B5"/>
        </a:accent6>
        <a:hlink>
          <a:srgbClr val="006D9E"/>
        </a:hlink>
        <a:folHlink>
          <a:srgbClr val="A6E2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43276D"/>
        </a:accent1>
        <a:accent2>
          <a:srgbClr val="6F83C1"/>
        </a:accent2>
        <a:accent3>
          <a:srgbClr val="FFFFFF"/>
        </a:accent3>
        <a:accent4>
          <a:srgbClr val="000000"/>
        </a:accent4>
        <a:accent5>
          <a:srgbClr val="B0ACBA"/>
        </a:accent5>
        <a:accent6>
          <a:srgbClr val="6476AF"/>
        </a:accent6>
        <a:hlink>
          <a:srgbClr val="595997"/>
        </a:hlink>
        <a:folHlink>
          <a:srgbClr val="C4CA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560054"/>
        </a:accent1>
        <a:accent2>
          <a:srgbClr val="CE3D95"/>
        </a:accent2>
        <a:accent3>
          <a:srgbClr val="FFFFFF"/>
        </a:accent3>
        <a:accent4>
          <a:srgbClr val="000000"/>
        </a:accent4>
        <a:accent5>
          <a:srgbClr val="B4AAB3"/>
        </a:accent5>
        <a:accent6>
          <a:srgbClr val="BA3687"/>
        </a:accent6>
        <a:hlink>
          <a:srgbClr val="932077"/>
        </a:hlink>
        <a:folHlink>
          <a:srgbClr val="E7B8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690031"/>
        </a:accent1>
        <a:accent2>
          <a:srgbClr val="ED2C67"/>
        </a:accent2>
        <a:accent3>
          <a:srgbClr val="FFFFFF"/>
        </a:accent3>
        <a:accent4>
          <a:srgbClr val="000000"/>
        </a:accent4>
        <a:accent5>
          <a:srgbClr val="B9AAAD"/>
        </a:accent5>
        <a:accent6>
          <a:srgbClr val="D7275D"/>
        </a:accent6>
        <a:hlink>
          <a:srgbClr val="A9194F"/>
        </a:hlink>
        <a:folHlink>
          <a:srgbClr val="F7B6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810009"/>
        </a:accent1>
        <a:accent2>
          <a:srgbClr val="EF4E45"/>
        </a:accent2>
        <a:accent3>
          <a:srgbClr val="FFFFFF"/>
        </a:accent3>
        <a:accent4>
          <a:srgbClr val="000000"/>
        </a:accent4>
        <a:accent5>
          <a:srgbClr val="C1AAAA"/>
        </a:accent5>
        <a:accent6>
          <a:srgbClr val="D9463E"/>
        </a:accent6>
        <a:hlink>
          <a:srgbClr val="BA2C2B"/>
        </a:hlink>
        <a:folHlink>
          <a:srgbClr val="F9BE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8C3709"/>
        </a:accent1>
        <a:accent2>
          <a:srgbClr val="F48132"/>
        </a:accent2>
        <a:accent3>
          <a:srgbClr val="FFFFFF"/>
        </a:accent3>
        <a:accent4>
          <a:srgbClr val="000000"/>
        </a:accent4>
        <a:accent5>
          <a:srgbClr val="C5AEAA"/>
        </a:accent5>
        <a:accent6>
          <a:srgbClr val="DD742C"/>
        </a:accent6>
        <a:hlink>
          <a:srgbClr val="C45F24"/>
        </a:hlink>
        <a:folHlink>
          <a:srgbClr val="FCCFA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8E5501"/>
        </a:accent1>
        <a:accent2>
          <a:srgbClr val="FBAE17"/>
        </a:accent2>
        <a:accent3>
          <a:srgbClr val="FFFFFF"/>
        </a:accent3>
        <a:accent4>
          <a:srgbClr val="000000"/>
        </a:accent4>
        <a:accent5>
          <a:srgbClr val="C6B4AA"/>
        </a:accent5>
        <a:accent6>
          <a:srgbClr val="E39D14"/>
        </a:accent6>
        <a:hlink>
          <a:srgbClr val="C98314"/>
        </a:hlink>
        <a:folHlink>
          <a:srgbClr val="FFDD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505F21"/>
        </a:accent1>
        <a:accent2>
          <a:srgbClr val="B2B935"/>
        </a:accent2>
        <a:accent3>
          <a:srgbClr val="FFFFFF"/>
        </a:accent3>
        <a:accent4>
          <a:srgbClr val="000000"/>
        </a:accent4>
        <a:accent5>
          <a:srgbClr val="B3B6AB"/>
        </a:accent5>
        <a:accent6>
          <a:srgbClr val="A1A72F"/>
        </a:accent6>
        <a:hlink>
          <a:srgbClr val="828D30"/>
        </a:hlink>
        <a:folHlink>
          <a:srgbClr val="D9D9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582D"/>
        </a:accent1>
        <a:accent2>
          <a:srgbClr val="72BE44"/>
        </a:accent2>
        <a:accent3>
          <a:srgbClr val="FFFFFF"/>
        </a:accent3>
        <a:accent4>
          <a:srgbClr val="000000"/>
        </a:accent4>
        <a:accent5>
          <a:srgbClr val="AAB4AD"/>
        </a:accent5>
        <a:accent6>
          <a:srgbClr val="67AC3D"/>
        </a:accent6>
        <a:hlink>
          <a:srgbClr val="118B3F"/>
        </a:hlink>
        <a:folHlink>
          <a:srgbClr val="BDDD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4C4F"/>
        </a:accent1>
        <a:accent2>
          <a:srgbClr val="0FB694"/>
        </a:accent2>
        <a:accent3>
          <a:srgbClr val="FFFFFF"/>
        </a:accent3>
        <a:accent4>
          <a:srgbClr val="000000"/>
        </a:accent4>
        <a:accent5>
          <a:srgbClr val="AAB2B2"/>
        </a:accent5>
        <a:accent6>
          <a:srgbClr val="0CA586"/>
        </a:accent6>
        <a:hlink>
          <a:srgbClr val="008075"/>
        </a:hlink>
        <a:folHlink>
          <a:srgbClr val="A7D9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000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737373"/>
        </a:accent6>
        <a:hlink>
          <a:srgbClr val="404040"/>
        </a:hlink>
        <a:folHlink>
          <a:srgbClr val="BFBF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2387</TotalTime>
  <Words>408</Words>
  <Application>Microsoft Office PowerPoint</Application>
  <PresentationFormat>Personalizzato</PresentationFormat>
  <Paragraphs>56</Paragraphs>
  <Slides>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Arial</vt:lpstr>
      <vt:lpstr>MS PGothic</vt:lpstr>
      <vt:lpstr>Arial Black</vt:lpstr>
      <vt:lpstr>Wingdings</vt:lpstr>
      <vt:lpstr>Trebuchet MS</vt:lpstr>
      <vt:lpstr>Courier New</vt:lpstr>
      <vt:lpstr>Default Design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Marsh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Title Here</dc:title>
  <dc:creator>Federico Moia</dc:creator>
  <cp:lastModifiedBy>Matteo Giannacco</cp:lastModifiedBy>
  <cp:revision>297</cp:revision>
  <cp:lastPrinted>2018-01-19T14:20:39Z</cp:lastPrinted>
  <dcterms:created xsi:type="dcterms:W3CDTF">2011-02-16T15:14:35Z</dcterms:created>
  <dcterms:modified xsi:type="dcterms:W3CDTF">2018-01-24T09:39:30Z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TemplateVersion">
    <vt:lpwstr>5.0</vt:lpwstr>
  </property>
  <property fmtid="{D5CDD505-2E9C-101B-9397-08002B2CF9AE}" pid="4" name="MMCOA_FontSize">
    <vt:lpwstr>Medium</vt:lpwstr>
  </property>
  <property fmtid="{D5CDD505-2E9C-101B-9397-08002B2CF9AE}" pid="5" name="MMCOA_PresentationType">
    <vt:lpwstr>Classic</vt:lpwstr>
  </property>
  <property fmtid="{D5CDD505-2E9C-101B-9397-08002B2CF9AE}" pid="6" name="MMCOA_SlideStyle">
    <vt:lpwstr>SmallWedge</vt:lpwstr>
  </property>
  <property fmtid="{D5CDD505-2E9C-101B-9397-08002B2CF9AE}" pid="7" name="MMCOA_PaletteName">
    <vt:lpwstr>Sapphire</vt:lpwstr>
  </property>
  <property fmtid="{D5CDD505-2E9C-101B-9397-08002B2CF9AE}" pid="8" name="MMCOA_PaletteNumber">
    <vt:lpwstr>0</vt:lpwstr>
  </property>
  <property fmtid="{D5CDD505-2E9C-101B-9397-08002B2CF9AE}" pid="9" name="MMCOA_Source">
    <vt:lpwstr>1</vt:lpwstr>
  </property>
</Properties>
</file>