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90" r:id="rId6"/>
    <p:sldId id="296" r:id="rId7"/>
    <p:sldId id="286" r:id="rId8"/>
    <p:sldId id="264" r:id="rId9"/>
    <p:sldId id="318" r:id="rId10"/>
    <p:sldId id="319" r:id="rId11"/>
    <p:sldId id="326" r:id="rId12"/>
    <p:sldId id="327" r:id="rId13"/>
    <p:sldId id="325" r:id="rId14"/>
    <p:sldId id="257" r:id="rId15"/>
    <p:sldId id="328" r:id="rId16"/>
    <p:sldId id="287" r:id="rId17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D74"/>
    <a:srgbClr val="66FF33"/>
    <a:srgbClr val="E4DEC4"/>
    <a:srgbClr val="74A96A"/>
    <a:srgbClr val="FF33CC"/>
    <a:srgbClr val="D19BB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CFBC3D-8ADC-48DD-8F03-F632B1D9F675}" v="6" dt="2026-01-08T09:05:43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a Di Matteo" userId="f8453045-37df-40c9-a76a-5f8e6dbf9d63" providerId="ADAL" clId="{5F2B9405-8096-4527-836C-DC9F306B2F62}"/>
    <pc:docChg chg="undo custSel addSld delSld modSld sldOrd">
      <pc:chgData name="Simona Di Matteo" userId="f8453045-37df-40c9-a76a-5f8e6dbf9d63" providerId="ADAL" clId="{5F2B9405-8096-4527-836C-DC9F306B2F62}" dt="2026-01-08T09:06:56.690" v="219" actId="1076"/>
      <pc:docMkLst>
        <pc:docMk/>
      </pc:docMkLst>
      <pc:sldChg chg="ord">
        <pc:chgData name="Simona Di Matteo" userId="f8453045-37df-40c9-a76a-5f8e6dbf9d63" providerId="ADAL" clId="{5F2B9405-8096-4527-836C-DC9F306B2F62}" dt="2026-01-08T09:04:28.108" v="194"/>
        <pc:sldMkLst>
          <pc:docMk/>
          <pc:sldMk cId="1403871257" sldId="257"/>
        </pc:sldMkLst>
      </pc:sldChg>
      <pc:sldChg chg="del">
        <pc:chgData name="Simona Di Matteo" userId="f8453045-37df-40c9-a76a-5f8e6dbf9d63" providerId="ADAL" clId="{5F2B9405-8096-4527-836C-DC9F306B2F62}" dt="2026-01-08T08:42:00.994" v="4" actId="2696"/>
        <pc:sldMkLst>
          <pc:docMk/>
          <pc:sldMk cId="1223028510" sldId="258"/>
        </pc:sldMkLst>
      </pc:sldChg>
      <pc:sldChg chg="del">
        <pc:chgData name="Simona Di Matteo" userId="f8453045-37df-40c9-a76a-5f8e6dbf9d63" providerId="ADAL" clId="{5F2B9405-8096-4527-836C-DC9F306B2F62}" dt="2026-01-08T08:42:02.732" v="5" actId="2696"/>
        <pc:sldMkLst>
          <pc:docMk/>
          <pc:sldMk cId="507315125" sldId="259"/>
        </pc:sldMkLst>
      </pc:sldChg>
      <pc:sldChg chg="del">
        <pc:chgData name="Simona Di Matteo" userId="f8453045-37df-40c9-a76a-5f8e6dbf9d63" providerId="ADAL" clId="{5F2B9405-8096-4527-836C-DC9F306B2F62}" dt="2026-01-08T08:42:09.141" v="9" actId="2696"/>
        <pc:sldMkLst>
          <pc:docMk/>
          <pc:sldMk cId="4229331375" sldId="261"/>
        </pc:sldMkLst>
      </pc:sldChg>
      <pc:sldChg chg="del">
        <pc:chgData name="Simona Di Matteo" userId="f8453045-37df-40c9-a76a-5f8e6dbf9d63" providerId="ADAL" clId="{5F2B9405-8096-4527-836C-DC9F306B2F62}" dt="2026-01-08T08:42:04.884" v="6" actId="2696"/>
        <pc:sldMkLst>
          <pc:docMk/>
          <pc:sldMk cId="758438030" sldId="262"/>
        </pc:sldMkLst>
      </pc:sldChg>
      <pc:sldChg chg="ord">
        <pc:chgData name="Simona Di Matteo" userId="f8453045-37df-40c9-a76a-5f8e6dbf9d63" providerId="ADAL" clId="{5F2B9405-8096-4527-836C-DC9F306B2F62}" dt="2026-01-08T09:02:11.204" v="184"/>
        <pc:sldMkLst>
          <pc:docMk/>
          <pc:sldMk cId="2513137969" sldId="264"/>
        </pc:sldMkLst>
      </pc:sldChg>
      <pc:sldChg chg="del">
        <pc:chgData name="Simona Di Matteo" userId="f8453045-37df-40c9-a76a-5f8e6dbf9d63" providerId="ADAL" clId="{5F2B9405-8096-4527-836C-DC9F306B2F62}" dt="2026-01-08T08:42:06.450" v="7" actId="2696"/>
        <pc:sldMkLst>
          <pc:docMk/>
          <pc:sldMk cId="2770469787" sldId="265"/>
        </pc:sldMkLst>
      </pc:sldChg>
      <pc:sldChg chg="del">
        <pc:chgData name="Simona Di Matteo" userId="f8453045-37df-40c9-a76a-5f8e6dbf9d63" providerId="ADAL" clId="{5F2B9405-8096-4527-836C-DC9F306B2F62}" dt="2026-01-08T08:42:07.785" v="8" actId="2696"/>
        <pc:sldMkLst>
          <pc:docMk/>
          <pc:sldMk cId="1135195064" sldId="267"/>
        </pc:sldMkLst>
      </pc:sldChg>
      <pc:sldChg chg="del">
        <pc:chgData name="Simona Di Matteo" userId="f8453045-37df-40c9-a76a-5f8e6dbf9d63" providerId="ADAL" clId="{5F2B9405-8096-4527-836C-DC9F306B2F62}" dt="2026-01-08T08:42:11.907" v="11" actId="2696"/>
        <pc:sldMkLst>
          <pc:docMk/>
          <pc:sldMk cId="1295606394" sldId="268"/>
        </pc:sldMkLst>
      </pc:sldChg>
      <pc:sldChg chg="del">
        <pc:chgData name="Simona Di Matteo" userId="f8453045-37df-40c9-a76a-5f8e6dbf9d63" providerId="ADAL" clId="{5F2B9405-8096-4527-836C-DC9F306B2F62}" dt="2026-01-08T08:42:13.172" v="12" actId="2696"/>
        <pc:sldMkLst>
          <pc:docMk/>
          <pc:sldMk cId="3927203104" sldId="269"/>
        </pc:sldMkLst>
      </pc:sldChg>
      <pc:sldChg chg="del">
        <pc:chgData name="Simona Di Matteo" userId="f8453045-37df-40c9-a76a-5f8e6dbf9d63" providerId="ADAL" clId="{5F2B9405-8096-4527-836C-DC9F306B2F62}" dt="2026-01-08T08:42:10.604" v="10" actId="2696"/>
        <pc:sldMkLst>
          <pc:docMk/>
          <pc:sldMk cId="1232509826" sldId="270"/>
        </pc:sldMkLst>
      </pc:sldChg>
      <pc:sldChg chg="del">
        <pc:chgData name="Simona Di Matteo" userId="f8453045-37df-40c9-a76a-5f8e6dbf9d63" providerId="ADAL" clId="{5F2B9405-8096-4527-836C-DC9F306B2F62}" dt="2026-01-08T08:42:14.507" v="13" actId="2696"/>
        <pc:sldMkLst>
          <pc:docMk/>
          <pc:sldMk cId="948621662" sldId="272"/>
        </pc:sldMkLst>
      </pc:sldChg>
      <pc:sldChg chg="del">
        <pc:chgData name="Simona Di Matteo" userId="f8453045-37df-40c9-a76a-5f8e6dbf9d63" providerId="ADAL" clId="{5F2B9405-8096-4527-836C-DC9F306B2F62}" dt="2026-01-08T08:42:17.325" v="14" actId="2696"/>
        <pc:sldMkLst>
          <pc:docMk/>
          <pc:sldMk cId="1965900050" sldId="273"/>
        </pc:sldMkLst>
      </pc:sldChg>
      <pc:sldChg chg="del">
        <pc:chgData name="Simona Di Matteo" userId="f8453045-37df-40c9-a76a-5f8e6dbf9d63" providerId="ADAL" clId="{5F2B9405-8096-4527-836C-DC9F306B2F62}" dt="2026-01-08T08:42:18.630" v="15" actId="2696"/>
        <pc:sldMkLst>
          <pc:docMk/>
          <pc:sldMk cId="3426123538" sldId="274"/>
        </pc:sldMkLst>
      </pc:sldChg>
      <pc:sldChg chg="del">
        <pc:chgData name="Simona Di Matteo" userId="f8453045-37df-40c9-a76a-5f8e6dbf9d63" providerId="ADAL" clId="{5F2B9405-8096-4527-836C-DC9F306B2F62}" dt="2026-01-08T08:42:25.857" v="16" actId="2696"/>
        <pc:sldMkLst>
          <pc:docMk/>
          <pc:sldMk cId="2265579642" sldId="275"/>
        </pc:sldMkLst>
      </pc:sldChg>
      <pc:sldChg chg="del">
        <pc:chgData name="Simona Di Matteo" userId="f8453045-37df-40c9-a76a-5f8e6dbf9d63" providerId="ADAL" clId="{5F2B9405-8096-4527-836C-DC9F306B2F62}" dt="2026-01-08T08:42:28.177" v="17" actId="2696"/>
        <pc:sldMkLst>
          <pc:docMk/>
          <pc:sldMk cId="34134861" sldId="276"/>
        </pc:sldMkLst>
      </pc:sldChg>
      <pc:sldChg chg="del">
        <pc:chgData name="Simona Di Matteo" userId="f8453045-37df-40c9-a76a-5f8e6dbf9d63" providerId="ADAL" clId="{5F2B9405-8096-4527-836C-DC9F306B2F62}" dt="2026-01-08T08:42:30.452" v="18" actId="2696"/>
        <pc:sldMkLst>
          <pc:docMk/>
          <pc:sldMk cId="3825900311" sldId="277"/>
        </pc:sldMkLst>
      </pc:sldChg>
      <pc:sldChg chg="del">
        <pc:chgData name="Simona Di Matteo" userId="f8453045-37df-40c9-a76a-5f8e6dbf9d63" providerId="ADAL" clId="{5F2B9405-8096-4527-836C-DC9F306B2F62}" dt="2026-01-08T08:46:04.306" v="19" actId="2696"/>
        <pc:sldMkLst>
          <pc:docMk/>
          <pc:sldMk cId="2768624812" sldId="278"/>
        </pc:sldMkLst>
      </pc:sldChg>
      <pc:sldChg chg="del">
        <pc:chgData name="Simona Di Matteo" userId="f8453045-37df-40c9-a76a-5f8e6dbf9d63" providerId="ADAL" clId="{5F2B9405-8096-4527-836C-DC9F306B2F62}" dt="2026-01-08T08:46:25.828" v="24" actId="2696"/>
        <pc:sldMkLst>
          <pc:docMk/>
          <pc:sldMk cId="3323184492" sldId="279"/>
        </pc:sldMkLst>
      </pc:sldChg>
      <pc:sldChg chg="del">
        <pc:chgData name="Simona Di Matteo" userId="f8453045-37df-40c9-a76a-5f8e6dbf9d63" providerId="ADAL" clId="{5F2B9405-8096-4527-836C-DC9F306B2F62}" dt="2026-01-08T08:46:28.381" v="26" actId="2696"/>
        <pc:sldMkLst>
          <pc:docMk/>
          <pc:sldMk cId="2412010730" sldId="280"/>
        </pc:sldMkLst>
      </pc:sldChg>
      <pc:sldChg chg="del">
        <pc:chgData name="Simona Di Matteo" userId="f8453045-37df-40c9-a76a-5f8e6dbf9d63" providerId="ADAL" clId="{5F2B9405-8096-4527-836C-DC9F306B2F62}" dt="2026-01-08T08:46:31.219" v="28" actId="2696"/>
        <pc:sldMkLst>
          <pc:docMk/>
          <pc:sldMk cId="3339597269" sldId="281"/>
        </pc:sldMkLst>
      </pc:sldChg>
      <pc:sldChg chg="del">
        <pc:chgData name="Simona Di Matteo" userId="f8453045-37df-40c9-a76a-5f8e6dbf9d63" providerId="ADAL" clId="{5F2B9405-8096-4527-836C-DC9F306B2F62}" dt="2026-01-08T08:46:32.592" v="29" actId="2696"/>
        <pc:sldMkLst>
          <pc:docMk/>
          <pc:sldMk cId="3446605316" sldId="282"/>
        </pc:sldMkLst>
      </pc:sldChg>
      <pc:sldChg chg="del">
        <pc:chgData name="Simona Di Matteo" userId="f8453045-37df-40c9-a76a-5f8e6dbf9d63" providerId="ADAL" clId="{5F2B9405-8096-4527-836C-DC9F306B2F62}" dt="2026-01-08T08:46:33.842" v="30" actId="2696"/>
        <pc:sldMkLst>
          <pc:docMk/>
          <pc:sldMk cId="991142768" sldId="283"/>
        </pc:sldMkLst>
      </pc:sldChg>
      <pc:sldChg chg="del">
        <pc:chgData name="Simona Di Matteo" userId="f8453045-37df-40c9-a76a-5f8e6dbf9d63" providerId="ADAL" clId="{5F2B9405-8096-4527-836C-DC9F306B2F62}" dt="2026-01-08T08:46:35.113" v="31" actId="2696"/>
        <pc:sldMkLst>
          <pc:docMk/>
          <pc:sldMk cId="3595758882" sldId="284"/>
        </pc:sldMkLst>
      </pc:sldChg>
      <pc:sldChg chg="del">
        <pc:chgData name="Simona Di Matteo" userId="f8453045-37df-40c9-a76a-5f8e6dbf9d63" providerId="ADAL" clId="{5F2B9405-8096-4527-836C-DC9F306B2F62}" dt="2026-01-08T08:47:24.841" v="37" actId="2696"/>
        <pc:sldMkLst>
          <pc:docMk/>
          <pc:sldMk cId="2889467263" sldId="285"/>
        </pc:sldMkLst>
      </pc:sldChg>
      <pc:sldChg chg="ord">
        <pc:chgData name="Simona Di Matteo" userId="f8453045-37df-40c9-a76a-5f8e6dbf9d63" providerId="ADAL" clId="{5F2B9405-8096-4527-836C-DC9F306B2F62}" dt="2026-01-08T09:02:06.116" v="182"/>
        <pc:sldMkLst>
          <pc:docMk/>
          <pc:sldMk cId="2739068377" sldId="286"/>
        </pc:sldMkLst>
      </pc:sldChg>
      <pc:sldChg chg="ord">
        <pc:chgData name="Simona Di Matteo" userId="f8453045-37df-40c9-a76a-5f8e6dbf9d63" providerId="ADAL" clId="{5F2B9405-8096-4527-836C-DC9F306B2F62}" dt="2026-01-08T09:02:40.066" v="190"/>
        <pc:sldMkLst>
          <pc:docMk/>
          <pc:sldMk cId="1405075903" sldId="287"/>
        </pc:sldMkLst>
      </pc:sldChg>
      <pc:sldChg chg="ord">
        <pc:chgData name="Simona Di Matteo" userId="f8453045-37df-40c9-a76a-5f8e6dbf9d63" providerId="ADAL" clId="{5F2B9405-8096-4527-836C-DC9F306B2F62}" dt="2026-01-08T09:01:48.548" v="178"/>
        <pc:sldMkLst>
          <pc:docMk/>
          <pc:sldMk cId="3591406634" sldId="290"/>
        </pc:sldMkLst>
      </pc:sldChg>
      <pc:sldChg chg="del">
        <pc:chgData name="Simona Di Matteo" userId="f8453045-37df-40c9-a76a-5f8e6dbf9d63" providerId="ADAL" clId="{5F2B9405-8096-4527-836C-DC9F306B2F62}" dt="2026-01-08T08:49:10.433" v="49" actId="2696"/>
        <pc:sldMkLst>
          <pc:docMk/>
          <pc:sldMk cId="2470662927" sldId="291"/>
        </pc:sldMkLst>
      </pc:sldChg>
      <pc:sldChg chg="del">
        <pc:chgData name="Simona Di Matteo" userId="f8453045-37df-40c9-a76a-5f8e6dbf9d63" providerId="ADAL" clId="{5F2B9405-8096-4527-836C-DC9F306B2F62}" dt="2026-01-08T08:48:00.166" v="40" actId="2696"/>
        <pc:sldMkLst>
          <pc:docMk/>
          <pc:sldMk cId="4282509354" sldId="292"/>
        </pc:sldMkLst>
      </pc:sldChg>
      <pc:sldChg chg="del">
        <pc:chgData name="Simona Di Matteo" userId="f8453045-37df-40c9-a76a-5f8e6dbf9d63" providerId="ADAL" clId="{5F2B9405-8096-4527-836C-DC9F306B2F62}" dt="2026-01-08T08:47:18.856" v="34" actId="2696"/>
        <pc:sldMkLst>
          <pc:docMk/>
          <pc:sldMk cId="2671620006" sldId="293"/>
        </pc:sldMkLst>
      </pc:sldChg>
      <pc:sldChg chg="del">
        <pc:chgData name="Simona Di Matteo" userId="f8453045-37df-40c9-a76a-5f8e6dbf9d63" providerId="ADAL" clId="{5F2B9405-8096-4527-836C-DC9F306B2F62}" dt="2026-01-08T08:47:09.438" v="32" actId="2696"/>
        <pc:sldMkLst>
          <pc:docMk/>
          <pc:sldMk cId="3875961090" sldId="295"/>
        </pc:sldMkLst>
      </pc:sldChg>
      <pc:sldChg chg="ord">
        <pc:chgData name="Simona Di Matteo" userId="f8453045-37df-40c9-a76a-5f8e6dbf9d63" providerId="ADAL" clId="{5F2B9405-8096-4527-836C-DC9F306B2F62}" dt="2026-01-08T09:01:52.903" v="180"/>
        <pc:sldMkLst>
          <pc:docMk/>
          <pc:sldMk cId="2717494890" sldId="296"/>
        </pc:sldMkLst>
      </pc:sldChg>
      <pc:sldChg chg="del">
        <pc:chgData name="Simona Di Matteo" userId="f8453045-37df-40c9-a76a-5f8e6dbf9d63" providerId="ADAL" clId="{5F2B9405-8096-4527-836C-DC9F306B2F62}" dt="2026-01-08T08:47:20.441" v="35" actId="2696"/>
        <pc:sldMkLst>
          <pc:docMk/>
          <pc:sldMk cId="2943082743" sldId="297"/>
        </pc:sldMkLst>
      </pc:sldChg>
      <pc:sldChg chg="del">
        <pc:chgData name="Simona Di Matteo" userId="f8453045-37df-40c9-a76a-5f8e6dbf9d63" providerId="ADAL" clId="{5F2B9405-8096-4527-836C-DC9F306B2F62}" dt="2026-01-08T08:47:21.911" v="36" actId="2696"/>
        <pc:sldMkLst>
          <pc:docMk/>
          <pc:sldMk cId="926337407" sldId="298"/>
        </pc:sldMkLst>
      </pc:sldChg>
      <pc:sldChg chg="del">
        <pc:chgData name="Simona Di Matteo" userId="f8453045-37df-40c9-a76a-5f8e6dbf9d63" providerId="ADAL" clId="{5F2B9405-8096-4527-836C-DC9F306B2F62}" dt="2026-01-08T08:47:43.962" v="39" actId="2696"/>
        <pc:sldMkLst>
          <pc:docMk/>
          <pc:sldMk cId="2648622" sldId="299"/>
        </pc:sldMkLst>
      </pc:sldChg>
      <pc:sldChg chg="del">
        <pc:chgData name="Simona Di Matteo" userId="f8453045-37df-40c9-a76a-5f8e6dbf9d63" providerId="ADAL" clId="{5F2B9405-8096-4527-836C-DC9F306B2F62}" dt="2026-01-08T08:47:41.070" v="38" actId="2696"/>
        <pc:sldMkLst>
          <pc:docMk/>
          <pc:sldMk cId="3681429952" sldId="300"/>
        </pc:sldMkLst>
      </pc:sldChg>
      <pc:sldChg chg="del">
        <pc:chgData name="Simona Di Matteo" userId="f8453045-37df-40c9-a76a-5f8e6dbf9d63" providerId="ADAL" clId="{5F2B9405-8096-4527-836C-DC9F306B2F62}" dt="2026-01-08T08:49:19.457" v="51" actId="2696"/>
        <pc:sldMkLst>
          <pc:docMk/>
          <pc:sldMk cId="2892313379" sldId="301"/>
        </pc:sldMkLst>
      </pc:sldChg>
      <pc:sldChg chg="del">
        <pc:chgData name="Simona Di Matteo" userId="f8453045-37df-40c9-a76a-5f8e6dbf9d63" providerId="ADAL" clId="{5F2B9405-8096-4527-836C-DC9F306B2F62}" dt="2026-01-08T08:46:27.085" v="25" actId="2696"/>
        <pc:sldMkLst>
          <pc:docMk/>
          <pc:sldMk cId="1030839339" sldId="302"/>
        </pc:sldMkLst>
      </pc:sldChg>
      <pc:sldChg chg="del">
        <pc:chgData name="Simona Di Matteo" userId="f8453045-37df-40c9-a76a-5f8e6dbf9d63" providerId="ADAL" clId="{5F2B9405-8096-4527-836C-DC9F306B2F62}" dt="2026-01-08T08:46:29.852" v="27" actId="2696"/>
        <pc:sldMkLst>
          <pc:docMk/>
          <pc:sldMk cId="3488417537" sldId="303"/>
        </pc:sldMkLst>
      </pc:sldChg>
      <pc:sldChg chg="del">
        <pc:chgData name="Simona Di Matteo" userId="f8453045-37df-40c9-a76a-5f8e6dbf9d63" providerId="ADAL" clId="{5F2B9405-8096-4527-836C-DC9F306B2F62}" dt="2026-01-08T08:49:01.925" v="47" actId="2696"/>
        <pc:sldMkLst>
          <pc:docMk/>
          <pc:sldMk cId="473198716" sldId="304"/>
        </pc:sldMkLst>
      </pc:sldChg>
      <pc:sldChg chg="del">
        <pc:chgData name="Simona Di Matteo" userId="f8453045-37df-40c9-a76a-5f8e6dbf9d63" providerId="ADAL" clId="{5F2B9405-8096-4527-836C-DC9F306B2F62}" dt="2026-01-08T08:48:25.707" v="41" actId="2696"/>
        <pc:sldMkLst>
          <pc:docMk/>
          <pc:sldMk cId="657277821" sldId="305"/>
        </pc:sldMkLst>
      </pc:sldChg>
      <pc:sldChg chg="del">
        <pc:chgData name="Simona Di Matteo" userId="f8453045-37df-40c9-a76a-5f8e6dbf9d63" providerId="ADAL" clId="{5F2B9405-8096-4527-836C-DC9F306B2F62}" dt="2026-01-08T08:48:36.178" v="44" actId="2696"/>
        <pc:sldMkLst>
          <pc:docMk/>
          <pc:sldMk cId="1253803418" sldId="306"/>
        </pc:sldMkLst>
      </pc:sldChg>
      <pc:sldChg chg="del">
        <pc:chgData name="Simona Di Matteo" userId="f8453045-37df-40c9-a76a-5f8e6dbf9d63" providerId="ADAL" clId="{5F2B9405-8096-4527-836C-DC9F306B2F62}" dt="2026-01-08T08:48:32.672" v="43" actId="2696"/>
        <pc:sldMkLst>
          <pc:docMk/>
          <pc:sldMk cId="138854008" sldId="307"/>
        </pc:sldMkLst>
      </pc:sldChg>
      <pc:sldChg chg="del">
        <pc:chgData name="Simona Di Matteo" userId="f8453045-37df-40c9-a76a-5f8e6dbf9d63" providerId="ADAL" clId="{5F2B9405-8096-4527-836C-DC9F306B2F62}" dt="2026-01-08T08:48:28.361" v="42" actId="2696"/>
        <pc:sldMkLst>
          <pc:docMk/>
          <pc:sldMk cId="3731916049" sldId="308"/>
        </pc:sldMkLst>
      </pc:sldChg>
      <pc:sldChg chg="del">
        <pc:chgData name="Simona Di Matteo" userId="f8453045-37df-40c9-a76a-5f8e6dbf9d63" providerId="ADAL" clId="{5F2B9405-8096-4527-836C-DC9F306B2F62}" dt="2026-01-08T08:46:06.058" v="20" actId="2696"/>
        <pc:sldMkLst>
          <pc:docMk/>
          <pc:sldMk cId="4277668564" sldId="309"/>
        </pc:sldMkLst>
      </pc:sldChg>
      <pc:sldChg chg="del">
        <pc:chgData name="Simona Di Matteo" userId="f8453045-37df-40c9-a76a-5f8e6dbf9d63" providerId="ADAL" clId="{5F2B9405-8096-4527-836C-DC9F306B2F62}" dt="2026-01-08T08:46:22.319" v="22" actId="2696"/>
        <pc:sldMkLst>
          <pc:docMk/>
          <pc:sldMk cId="1490403365" sldId="310"/>
        </pc:sldMkLst>
      </pc:sldChg>
      <pc:sldChg chg="del">
        <pc:chgData name="Simona Di Matteo" userId="f8453045-37df-40c9-a76a-5f8e6dbf9d63" providerId="ADAL" clId="{5F2B9405-8096-4527-836C-DC9F306B2F62}" dt="2026-01-08T08:46:21.020" v="21" actId="2696"/>
        <pc:sldMkLst>
          <pc:docMk/>
          <pc:sldMk cId="2514286037" sldId="311"/>
        </pc:sldMkLst>
      </pc:sldChg>
      <pc:sldChg chg="del">
        <pc:chgData name="Simona Di Matteo" userId="f8453045-37df-40c9-a76a-5f8e6dbf9d63" providerId="ADAL" clId="{5F2B9405-8096-4527-836C-DC9F306B2F62}" dt="2026-01-08T08:49:06.067" v="48" actId="2696"/>
        <pc:sldMkLst>
          <pc:docMk/>
          <pc:sldMk cId="1492293024" sldId="312"/>
        </pc:sldMkLst>
      </pc:sldChg>
      <pc:sldChg chg="del">
        <pc:chgData name="Simona Di Matteo" userId="f8453045-37df-40c9-a76a-5f8e6dbf9d63" providerId="ADAL" clId="{5F2B9405-8096-4527-836C-DC9F306B2F62}" dt="2026-01-08T08:41:50.829" v="0" actId="2696"/>
        <pc:sldMkLst>
          <pc:docMk/>
          <pc:sldMk cId="4039996874" sldId="313"/>
        </pc:sldMkLst>
      </pc:sldChg>
      <pc:sldChg chg="del">
        <pc:chgData name="Simona Di Matteo" userId="f8453045-37df-40c9-a76a-5f8e6dbf9d63" providerId="ADAL" clId="{5F2B9405-8096-4527-836C-DC9F306B2F62}" dt="2026-01-08T08:41:52.210" v="1" actId="2696"/>
        <pc:sldMkLst>
          <pc:docMk/>
          <pc:sldMk cId="1582620592" sldId="314"/>
        </pc:sldMkLst>
      </pc:sldChg>
      <pc:sldChg chg="del">
        <pc:chgData name="Simona Di Matteo" userId="f8453045-37df-40c9-a76a-5f8e6dbf9d63" providerId="ADAL" clId="{5F2B9405-8096-4527-836C-DC9F306B2F62}" dt="2026-01-08T08:41:58.007" v="3" actId="2696"/>
        <pc:sldMkLst>
          <pc:docMk/>
          <pc:sldMk cId="2436377497" sldId="315"/>
        </pc:sldMkLst>
      </pc:sldChg>
      <pc:sldChg chg="del">
        <pc:chgData name="Simona Di Matteo" userId="f8453045-37df-40c9-a76a-5f8e6dbf9d63" providerId="ADAL" clId="{5F2B9405-8096-4527-836C-DC9F306B2F62}" dt="2026-01-08T08:41:56.055" v="2" actId="2696"/>
        <pc:sldMkLst>
          <pc:docMk/>
          <pc:sldMk cId="2854974687" sldId="316"/>
        </pc:sldMkLst>
      </pc:sldChg>
      <pc:sldChg chg="del">
        <pc:chgData name="Simona Di Matteo" userId="f8453045-37df-40c9-a76a-5f8e6dbf9d63" providerId="ADAL" clId="{5F2B9405-8096-4527-836C-DC9F306B2F62}" dt="2026-01-08T08:46:23.745" v="23" actId="2696"/>
        <pc:sldMkLst>
          <pc:docMk/>
          <pc:sldMk cId="1915240960" sldId="317"/>
        </pc:sldMkLst>
      </pc:sldChg>
      <pc:sldChg chg="ord">
        <pc:chgData name="Simona Di Matteo" userId="f8453045-37df-40c9-a76a-5f8e6dbf9d63" providerId="ADAL" clId="{5F2B9405-8096-4527-836C-DC9F306B2F62}" dt="2026-01-08T09:02:23.400" v="186"/>
        <pc:sldMkLst>
          <pc:docMk/>
          <pc:sldMk cId="2642742739" sldId="318"/>
        </pc:sldMkLst>
      </pc:sldChg>
      <pc:sldChg chg="addSp modSp mod ord">
        <pc:chgData name="Simona Di Matteo" userId="f8453045-37df-40c9-a76a-5f8e6dbf9d63" providerId="ADAL" clId="{5F2B9405-8096-4527-836C-DC9F306B2F62}" dt="2026-01-08T09:05:36.026" v="203" actId="1076"/>
        <pc:sldMkLst>
          <pc:docMk/>
          <pc:sldMk cId="2999087980" sldId="319"/>
        </pc:sldMkLst>
        <pc:picChg chg="add mod">
          <ac:chgData name="Simona Di Matteo" userId="f8453045-37df-40c9-a76a-5f8e6dbf9d63" providerId="ADAL" clId="{5F2B9405-8096-4527-836C-DC9F306B2F62}" dt="2026-01-08T09:05:28.735" v="202"/>
          <ac:picMkLst>
            <pc:docMk/>
            <pc:sldMk cId="2999087980" sldId="319"/>
            <ac:picMk id="3" creationId="{C5A2CDAE-EE77-8165-FFF4-8D798D48048F}"/>
          </ac:picMkLst>
        </pc:picChg>
        <pc:picChg chg="mod">
          <ac:chgData name="Simona Di Matteo" userId="f8453045-37df-40c9-a76a-5f8e6dbf9d63" providerId="ADAL" clId="{5F2B9405-8096-4527-836C-DC9F306B2F62}" dt="2026-01-08T09:05:36.026" v="203" actId="1076"/>
          <ac:picMkLst>
            <pc:docMk/>
            <pc:sldMk cId="2999087980" sldId="319"/>
            <ac:picMk id="4" creationId="{00000000-0000-0000-0000-000000000000}"/>
          </ac:picMkLst>
        </pc:picChg>
      </pc:sldChg>
      <pc:sldChg chg="del">
        <pc:chgData name="Simona Di Matteo" userId="f8453045-37df-40c9-a76a-5f8e6dbf9d63" providerId="ADAL" clId="{5F2B9405-8096-4527-836C-DC9F306B2F62}" dt="2026-01-08T08:49:12.971" v="50" actId="2696"/>
        <pc:sldMkLst>
          <pc:docMk/>
          <pc:sldMk cId="1568109477" sldId="322"/>
        </pc:sldMkLst>
      </pc:sldChg>
      <pc:sldChg chg="del">
        <pc:chgData name="Simona Di Matteo" userId="f8453045-37df-40c9-a76a-5f8e6dbf9d63" providerId="ADAL" clId="{5F2B9405-8096-4527-836C-DC9F306B2F62}" dt="2026-01-08T08:48:40.063" v="46" actId="2696"/>
        <pc:sldMkLst>
          <pc:docMk/>
          <pc:sldMk cId="1349917686" sldId="323"/>
        </pc:sldMkLst>
      </pc:sldChg>
      <pc:sldChg chg="del">
        <pc:chgData name="Simona Di Matteo" userId="f8453045-37df-40c9-a76a-5f8e6dbf9d63" providerId="ADAL" clId="{5F2B9405-8096-4527-836C-DC9F306B2F62}" dt="2026-01-08T08:48:37.964" v="45" actId="2696"/>
        <pc:sldMkLst>
          <pc:docMk/>
          <pc:sldMk cId="2590132071" sldId="324"/>
        </pc:sldMkLst>
      </pc:sldChg>
      <pc:sldChg chg="ord">
        <pc:chgData name="Simona Di Matteo" userId="f8453045-37df-40c9-a76a-5f8e6dbf9d63" providerId="ADAL" clId="{5F2B9405-8096-4527-836C-DC9F306B2F62}" dt="2026-01-08T09:04:25.389" v="192"/>
        <pc:sldMkLst>
          <pc:docMk/>
          <pc:sldMk cId="3492803168" sldId="325"/>
        </pc:sldMkLst>
      </pc:sldChg>
      <pc:sldChg chg="del">
        <pc:chgData name="Simona Di Matteo" userId="f8453045-37df-40c9-a76a-5f8e6dbf9d63" providerId="ADAL" clId="{5F2B9405-8096-4527-836C-DC9F306B2F62}" dt="2026-01-08T08:47:15.617" v="33" actId="2696"/>
        <pc:sldMkLst>
          <pc:docMk/>
          <pc:sldMk cId="203849712" sldId="326"/>
        </pc:sldMkLst>
      </pc:sldChg>
      <pc:sldChg chg="addSp modSp new mod">
        <pc:chgData name="Simona Di Matteo" userId="f8453045-37df-40c9-a76a-5f8e6dbf9d63" providerId="ADAL" clId="{5F2B9405-8096-4527-836C-DC9F306B2F62}" dt="2026-01-08T09:00:10.182" v="161" actId="1076"/>
        <pc:sldMkLst>
          <pc:docMk/>
          <pc:sldMk cId="3572554216" sldId="326"/>
        </pc:sldMkLst>
        <pc:spChg chg="add mod">
          <ac:chgData name="Simona Di Matteo" userId="f8453045-37df-40c9-a76a-5f8e6dbf9d63" providerId="ADAL" clId="{5F2B9405-8096-4527-836C-DC9F306B2F62}" dt="2026-01-08T08:56:34.715" v="89" actId="1076"/>
          <ac:spMkLst>
            <pc:docMk/>
            <pc:sldMk cId="3572554216" sldId="326"/>
            <ac:spMk id="7" creationId="{0000D038-509E-0C4B-2D4D-727339453897}"/>
          </ac:spMkLst>
        </pc:spChg>
        <pc:picChg chg="add mod">
          <ac:chgData name="Simona Di Matteo" userId="f8453045-37df-40c9-a76a-5f8e6dbf9d63" providerId="ADAL" clId="{5F2B9405-8096-4527-836C-DC9F306B2F62}" dt="2026-01-08T08:56:01.781" v="76" actId="1076"/>
          <ac:picMkLst>
            <pc:docMk/>
            <pc:sldMk cId="3572554216" sldId="326"/>
            <ac:picMk id="3" creationId="{6271B277-0BC2-114C-9BA1-7EDE29FF4046}"/>
          </ac:picMkLst>
        </pc:picChg>
        <pc:picChg chg="add mod">
          <ac:chgData name="Simona Di Matteo" userId="f8453045-37df-40c9-a76a-5f8e6dbf9d63" providerId="ADAL" clId="{5F2B9405-8096-4527-836C-DC9F306B2F62}" dt="2026-01-08T08:56:12.192" v="81" actId="1076"/>
          <ac:picMkLst>
            <pc:docMk/>
            <pc:sldMk cId="3572554216" sldId="326"/>
            <ac:picMk id="5" creationId="{C3F0E561-129A-46AA-536B-03EB1BB565BF}"/>
          </ac:picMkLst>
        </pc:picChg>
        <pc:picChg chg="add mod">
          <ac:chgData name="Simona Di Matteo" userId="f8453045-37df-40c9-a76a-5f8e6dbf9d63" providerId="ADAL" clId="{5F2B9405-8096-4527-836C-DC9F306B2F62}" dt="2026-01-08T08:56:13.860" v="82" actId="1076"/>
          <ac:picMkLst>
            <pc:docMk/>
            <pc:sldMk cId="3572554216" sldId="326"/>
            <ac:picMk id="9" creationId="{CE67BD59-3A10-9D62-ADE1-72DCB7330D87}"/>
          </ac:picMkLst>
        </pc:picChg>
        <pc:picChg chg="add mod">
          <ac:chgData name="Simona Di Matteo" userId="f8453045-37df-40c9-a76a-5f8e6dbf9d63" providerId="ADAL" clId="{5F2B9405-8096-4527-836C-DC9F306B2F62}" dt="2026-01-08T08:56:27.391" v="87" actId="1076"/>
          <ac:picMkLst>
            <pc:docMk/>
            <pc:sldMk cId="3572554216" sldId="326"/>
            <ac:picMk id="11" creationId="{D53C5101-C661-29B0-F33B-1EFD44666A74}"/>
          </ac:picMkLst>
        </pc:picChg>
        <pc:picChg chg="add mod">
          <ac:chgData name="Simona Di Matteo" userId="f8453045-37df-40c9-a76a-5f8e6dbf9d63" providerId="ADAL" clId="{5F2B9405-8096-4527-836C-DC9F306B2F62}" dt="2026-01-08T09:00:10.182" v="161" actId="1076"/>
          <ac:picMkLst>
            <pc:docMk/>
            <pc:sldMk cId="3572554216" sldId="326"/>
            <ac:picMk id="13" creationId="{39E66228-25B0-EF14-C6FD-ACDC4C793645}"/>
          </ac:picMkLst>
        </pc:picChg>
      </pc:sldChg>
      <pc:sldChg chg="addSp modSp new mod ord">
        <pc:chgData name="Simona Di Matteo" userId="f8453045-37df-40c9-a76a-5f8e6dbf9d63" providerId="ADAL" clId="{5F2B9405-8096-4527-836C-DC9F306B2F62}" dt="2026-01-08T09:06:56.690" v="219" actId="1076"/>
        <pc:sldMkLst>
          <pc:docMk/>
          <pc:sldMk cId="2068246948" sldId="327"/>
        </pc:sldMkLst>
        <pc:picChg chg="add mod">
          <ac:chgData name="Simona Di Matteo" userId="f8453045-37df-40c9-a76a-5f8e6dbf9d63" providerId="ADAL" clId="{5F2B9405-8096-4527-836C-DC9F306B2F62}" dt="2026-01-08T09:04:53.116" v="201" actId="14100"/>
          <ac:picMkLst>
            <pc:docMk/>
            <pc:sldMk cId="2068246948" sldId="327"/>
            <ac:picMk id="3" creationId="{F659F5D6-85AA-157D-B77D-E14F90EADA95}"/>
          </ac:picMkLst>
        </pc:picChg>
        <pc:picChg chg="add mod">
          <ac:chgData name="Simona Di Matteo" userId="f8453045-37df-40c9-a76a-5f8e6dbf9d63" providerId="ADAL" clId="{5F2B9405-8096-4527-836C-DC9F306B2F62}" dt="2026-01-08T09:04:49.446" v="200" actId="14100"/>
          <ac:picMkLst>
            <pc:docMk/>
            <pc:sldMk cId="2068246948" sldId="327"/>
            <ac:picMk id="5" creationId="{FBE28095-9CB0-C75B-2F49-93CC57F04380}"/>
          </ac:picMkLst>
        </pc:picChg>
        <pc:picChg chg="add mod">
          <ac:chgData name="Simona Di Matteo" userId="f8453045-37df-40c9-a76a-5f8e6dbf9d63" providerId="ADAL" clId="{5F2B9405-8096-4527-836C-DC9F306B2F62}" dt="2026-01-08T09:04:41.889" v="197" actId="14100"/>
          <ac:picMkLst>
            <pc:docMk/>
            <pc:sldMk cId="2068246948" sldId="327"/>
            <ac:picMk id="7" creationId="{E67C3AAA-BAC7-E131-0EFB-5DAEC9FED46E}"/>
          </ac:picMkLst>
        </pc:picChg>
        <pc:picChg chg="add mod">
          <ac:chgData name="Simona Di Matteo" userId="f8453045-37df-40c9-a76a-5f8e6dbf9d63" providerId="ADAL" clId="{5F2B9405-8096-4527-836C-DC9F306B2F62}" dt="2026-01-08T09:06:12.046" v="212" actId="1076"/>
          <ac:picMkLst>
            <pc:docMk/>
            <pc:sldMk cId="2068246948" sldId="327"/>
            <ac:picMk id="9" creationId="{62FBA53C-A178-0780-ABAE-ED90C6D25CE6}"/>
          </ac:picMkLst>
        </pc:picChg>
        <pc:picChg chg="add mod">
          <ac:chgData name="Simona Di Matteo" userId="f8453045-37df-40c9-a76a-5f8e6dbf9d63" providerId="ADAL" clId="{5F2B9405-8096-4527-836C-DC9F306B2F62}" dt="2026-01-08T09:06:56.690" v="219" actId="1076"/>
          <ac:picMkLst>
            <pc:docMk/>
            <pc:sldMk cId="2068246948" sldId="327"/>
            <ac:picMk id="11" creationId="{3A7BFFE9-DDD2-5511-E95E-76939A84F37B}"/>
          </ac:picMkLst>
        </pc:picChg>
        <pc:picChg chg="add mod ord">
          <ac:chgData name="Simona Di Matteo" userId="f8453045-37df-40c9-a76a-5f8e6dbf9d63" providerId="ADAL" clId="{5F2B9405-8096-4527-836C-DC9F306B2F62}" dt="2026-01-08T09:06:25.358" v="215" actId="167"/>
          <ac:picMkLst>
            <pc:docMk/>
            <pc:sldMk cId="2068246948" sldId="327"/>
            <ac:picMk id="13" creationId="{72523BCE-C6D7-E012-6E04-A9C8A55597C0}"/>
          </ac:picMkLst>
        </pc:picChg>
        <pc:picChg chg="add mod ord">
          <ac:chgData name="Simona Di Matteo" userId="f8453045-37df-40c9-a76a-5f8e6dbf9d63" providerId="ADAL" clId="{5F2B9405-8096-4527-836C-DC9F306B2F62}" dt="2026-01-08T09:06:03.572" v="210" actId="171"/>
          <ac:picMkLst>
            <pc:docMk/>
            <pc:sldMk cId="2068246948" sldId="327"/>
            <ac:picMk id="14" creationId="{1F122635-CA36-0B71-967E-18DAD78B475D}"/>
          </ac:picMkLst>
        </pc:picChg>
      </pc:sldChg>
      <pc:sldChg chg="addSp modSp new mod">
        <pc:chgData name="Simona Di Matteo" userId="f8453045-37df-40c9-a76a-5f8e6dbf9d63" providerId="ADAL" clId="{5F2B9405-8096-4527-836C-DC9F306B2F62}" dt="2026-01-08T09:01:33.032" v="176" actId="14100"/>
        <pc:sldMkLst>
          <pc:docMk/>
          <pc:sldMk cId="3884672444" sldId="328"/>
        </pc:sldMkLst>
        <pc:picChg chg="add mod">
          <ac:chgData name="Simona Di Matteo" userId="f8453045-37df-40c9-a76a-5f8e6dbf9d63" providerId="ADAL" clId="{5F2B9405-8096-4527-836C-DC9F306B2F62}" dt="2026-01-08T09:01:33.032" v="176" actId="14100"/>
          <ac:picMkLst>
            <pc:docMk/>
            <pc:sldMk cId="3884672444" sldId="328"/>
            <ac:picMk id="3" creationId="{B99DF655-E731-BA2E-5EA2-21CA074EB279}"/>
          </ac:picMkLst>
        </pc:picChg>
        <pc:picChg chg="add mod">
          <ac:chgData name="Simona Di Matteo" userId="f8453045-37df-40c9-a76a-5f8e6dbf9d63" providerId="ADAL" clId="{5F2B9405-8096-4527-836C-DC9F306B2F62}" dt="2026-01-08T09:01:08.724" v="169" actId="1076"/>
          <ac:picMkLst>
            <pc:docMk/>
            <pc:sldMk cId="3884672444" sldId="328"/>
            <ac:picMk id="4" creationId="{8ACF5C21-9625-79D9-0A6A-FC67CEB1CD3D}"/>
          </ac:picMkLst>
        </pc:picChg>
        <pc:picChg chg="add mod">
          <ac:chgData name="Simona Di Matteo" userId="f8453045-37df-40c9-a76a-5f8e6dbf9d63" providerId="ADAL" clId="{5F2B9405-8096-4527-836C-DC9F306B2F62}" dt="2026-01-08T09:01:17.534" v="171" actId="1076"/>
          <ac:picMkLst>
            <pc:docMk/>
            <pc:sldMk cId="3884672444" sldId="328"/>
            <ac:picMk id="5" creationId="{D195F515-6EAF-71F1-257D-C2E677B12262}"/>
          </ac:picMkLst>
        </pc:picChg>
        <pc:picChg chg="add mod">
          <ac:chgData name="Simona Di Matteo" userId="f8453045-37df-40c9-a76a-5f8e6dbf9d63" providerId="ADAL" clId="{5F2B9405-8096-4527-836C-DC9F306B2F62}" dt="2026-01-08T09:01:28.911" v="173" actId="1076"/>
          <ac:picMkLst>
            <pc:docMk/>
            <pc:sldMk cId="3884672444" sldId="328"/>
            <ac:picMk id="6" creationId="{C9E44CF7-C340-D9E3-B957-FF75AA0AE2E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B9E6BDDF-124A-43C3-AF0A-D517E04E0968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64" y="4777782"/>
            <a:ext cx="5438748" cy="3907834"/>
          </a:xfrm>
          <a:prstGeom prst="rect">
            <a:avLst/>
          </a:prstGeom>
        </p:spPr>
        <p:txBody>
          <a:bodyPr vert="horz" lIns="88221" tIns="44111" rIns="88221" bIns="44111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E7B06DAC-3158-4CC9-A185-70D3C4EE7F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59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637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29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88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73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18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59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773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167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69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671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45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944C0-74B0-4860-9864-F29787BAA099}" type="datetimeFigureOut">
              <a:rPr lang="it-IT" smtClean="0"/>
              <a:t>08/01/2026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7ED44-3D0A-439D-8819-2838817A11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93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7.jp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entroperlefamiglie.sassuolo@distrettoceramico.mo.it" TargetMode="External"/><Relationship Id="rId11" Type="http://schemas.openxmlformats.org/officeDocument/2006/relationships/image" Target="../media/image32.png"/><Relationship Id="rId5" Type="http://schemas.openxmlformats.org/officeDocument/2006/relationships/hyperlink" Target="mailto:centroperlefamiglie.maranello@distrettoceramico.mo.it" TargetMode="External"/><Relationship Id="rId10" Type="http://schemas.openxmlformats.org/officeDocument/2006/relationships/image" Target="../media/image31.png"/><Relationship Id="rId4" Type="http://schemas.openxmlformats.org/officeDocument/2006/relationships/hyperlink" Target="mailto:centroperlefamiglie.formigine@distrettoceramico.mo.it" TargetMode="External"/><Relationship Id="rId9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salute.gov.it/imgs/C_17_opuscoliPoster_303_allegato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://www.salute.regione.emilia-romagna.i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ip.it/" TargetMode="External"/><Relationship Id="rId11" Type="http://schemas.openxmlformats.org/officeDocument/2006/relationships/hyperlink" Target="https://www.sipps.it/pdf/editoriale/SIP38_guidaFAMIGLIA_200917.pdf" TargetMode="External"/><Relationship Id="rId5" Type="http://schemas.openxmlformats.org/officeDocument/2006/relationships/hyperlink" Target="http://www.lllitalia.org/" TargetMode="External"/><Relationship Id="rId10" Type="http://schemas.openxmlformats.org/officeDocument/2006/relationships/image" Target="../media/image10.png"/><Relationship Id="rId4" Type="http://schemas.openxmlformats.org/officeDocument/2006/relationships/hyperlink" Target="http://www.saperidoc.it/" TargetMode="Externa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pedalesassuolo.it/approfondimento/incontro-con-il-pediatra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43"/>
            <a:ext cx="12192000" cy="685800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026394" y="2437546"/>
            <a:ext cx="5434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>
                <a:solidFill>
                  <a:srgbClr val="012D74"/>
                </a:solidFill>
                <a:latin typeface="Bell MT" panose="02020503060305020303" pitchFamily="18" charset="0"/>
                <a:ea typeface="Fredericka the Great" panose="02000000000000000000" pitchFamily="2" charset="0"/>
              </a:rPr>
              <a:t>Nascere a Sassuolo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73" y="888049"/>
            <a:ext cx="2293253" cy="80263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20544"/>
            <a:ext cx="4427351" cy="571435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026393" y="3206987"/>
            <a:ext cx="565669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latin typeface="Garamond" panose="02020404030301010803" pitchFamily="18" charset="0"/>
              </a:rPr>
              <a:t>Incontro di accompagnamento alla nascita con l’ostetricia e la neonatologia</a:t>
            </a:r>
          </a:p>
          <a:p>
            <a:endParaRPr lang="it-IT" sz="2000" i="1">
              <a:latin typeface="Garamond" panose="02020404030301010803" pitchFamily="18" charset="0"/>
            </a:endParaRPr>
          </a:p>
          <a:p>
            <a:r>
              <a:rPr lang="it-IT" sz="2400" b="1">
                <a:solidFill>
                  <a:srgbClr val="74A96A"/>
                </a:solidFill>
                <a:latin typeface="Garamond" panose="02020404030301010803" pitchFamily="18" charset="0"/>
              </a:rPr>
              <a:t>Conoscersi e prendersi cura </a:t>
            </a:r>
          </a:p>
          <a:p>
            <a:r>
              <a:rPr lang="it-IT" sz="2400" b="1">
                <a:solidFill>
                  <a:srgbClr val="74A96A"/>
                </a:solidFill>
                <a:latin typeface="Garamond" panose="02020404030301010803" pitchFamily="18" charset="0"/>
              </a:rPr>
              <a:t>della madre, delle coppie </a:t>
            </a:r>
          </a:p>
          <a:p>
            <a:r>
              <a:rPr lang="it-IT" sz="2400" b="1">
                <a:solidFill>
                  <a:srgbClr val="74A96A"/>
                </a:solidFill>
                <a:latin typeface="Garamond" panose="02020404030301010803" pitchFamily="18" charset="0"/>
              </a:rPr>
              <a:t>e dei bambini</a:t>
            </a:r>
          </a:p>
          <a:p>
            <a:endParaRPr lang="it-IT" b="1">
              <a:latin typeface="Dapifer Light" panose="00000400000000000000" pitchFamily="50" charset="0"/>
            </a:endParaRPr>
          </a:p>
          <a:p>
            <a:endParaRPr lang="it-IT" b="1">
              <a:latin typeface="Dapifer Light" panose="00000400000000000000" pitchFamily="50" charset="0"/>
            </a:endParaRPr>
          </a:p>
          <a:p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07E72C-EBF6-472A-BC74-1658C28A931F}"/>
              </a:ext>
            </a:extLst>
          </p:cNvPr>
          <p:cNvSpPr txBox="1"/>
          <p:nvPr/>
        </p:nvSpPr>
        <p:spPr>
          <a:xfrm>
            <a:off x="3752825" y="6410496"/>
            <a:ext cx="475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74A96A"/>
                </a:solidFill>
                <a:latin typeface="Garamond" panose="02020404030301010803" pitchFamily="18" charset="0"/>
              </a:rPr>
              <a:t>A cura del Servizio di Marketing &amp; Comunicazione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60" y="1925002"/>
            <a:ext cx="3367336" cy="337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87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19536" y="1124745"/>
            <a:ext cx="8499447" cy="720079"/>
          </a:xfrm>
        </p:spPr>
        <p:txBody>
          <a:bodyPr>
            <a:normAutofit/>
          </a:bodyPr>
          <a:lstStyle/>
          <a:p>
            <a:pPr algn="l"/>
            <a:r>
              <a:rPr lang="it-IT" sz="3200" b="1" dirty="0">
                <a:solidFill>
                  <a:srgbClr val="FF0000"/>
                </a:solidFill>
              </a:rPr>
              <a:t>CENTRO PER LE FAMIGLIE DISTRETTO CERAMICO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1" y="234887"/>
            <a:ext cx="503953" cy="8392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260647"/>
            <a:ext cx="864811" cy="81350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793419" y="3428627"/>
            <a:ext cx="26283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/>
              <a:t>sede di Formigine, Villa Bianchi</a:t>
            </a:r>
          </a:p>
          <a:p>
            <a:r>
              <a:rPr lang="it-IT" sz="1400" dirty="0"/>
              <a:t>via Landucci 1/A, ingresso da via Fiori Casinalbo di Formigine (</a:t>
            </a:r>
            <a:r>
              <a:rPr lang="it-IT" sz="1400" dirty="0" err="1"/>
              <a:t>Mo</a:t>
            </a:r>
            <a:r>
              <a:rPr lang="it-IT" sz="1400" dirty="0"/>
              <a:t>)</a:t>
            </a:r>
          </a:p>
          <a:p>
            <a:r>
              <a:rPr lang="it-IT" sz="1400" dirty="0" err="1"/>
              <a:t>tel</a:t>
            </a:r>
            <a:r>
              <a:rPr lang="it-IT" sz="1400" dirty="0"/>
              <a:t> 059 551.931</a:t>
            </a:r>
          </a:p>
          <a:p>
            <a:r>
              <a:rPr lang="it-IT" sz="1400" dirty="0"/>
              <a:t> </a:t>
            </a:r>
            <a:r>
              <a:rPr lang="it-IT" sz="1400" dirty="0">
                <a:hlinkClick r:id="rId4"/>
              </a:rPr>
              <a:t>centroperlefamiglie.formigine@distrettoceramico.mo.it</a:t>
            </a:r>
            <a:endParaRPr lang="it-IT" sz="1400" dirty="0"/>
          </a:p>
        </p:txBody>
      </p:sp>
      <p:sp>
        <p:nvSpPr>
          <p:cNvPr id="7" name="Rettangolo 6"/>
          <p:cNvSpPr/>
          <p:nvPr/>
        </p:nvSpPr>
        <p:spPr>
          <a:xfrm>
            <a:off x="5106279" y="3501009"/>
            <a:ext cx="2520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/>
              <a:t>sede di Maranello</a:t>
            </a:r>
            <a:endParaRPr lang="it-IT" sz="1400" dirty="0"/>
          </a:p>
          <a:p>
            <a:r>
              <a:rPr lang="it-IT" sz="1400" dirty="0"/>
              <a:t>Via Magellano 17</a:t>
            </a:r>
          </a:p>
          <a:p>
            <a:r>
              <a:rPr lang="it-IT" sz="1400" dirty="0" err="1"/>
              <a:t>tel</a:t>
            </a:r>
            <a:r>
              <a:rPr lang="it-IT" sz="1400" dirty="0"/>
              <a:t> 0536 940.920 </a:t>
            </a:r>
          </a:p>
          <a:p>
            <a:r>
              <a:rPr lang="it-IT" sz="1400" dirty="0">
                <a:hlinkClick r:id="rId5"/>
              </a:rPr>
              <a:t>centroperlefamiglie.maranello@distrettoceramico.mo.it</a:t>
            </a:r>
            <a:endParaRPr lang="it-IT" sz="1400" dirty="0"/>
          </a:p>
          <a:p>
            <a:r>
              <a:rPr lang="it-IT" sz="1400" dirty="0"/>
              <a:t> </a:t>
            </a:r>
          </a:p>
        </p:txBody>
      </p:sp>
      <p:sp>
        <p:nvSpPr>
          <p:cNvPr id="8" name="Rettangolo 7"/>
          <p:cNvSpPr/>
          <p:nvPr/>
        </p:nvSpPr>
        <p:spPr>
          <a:xfrm>
            <a:off x="8193225" y="3428627"/>
            <a:ext cx="23042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/>
              <a:t>sede di Sassuolo </a:t>
            </a:r>
            <a:endParaRPr lang="it-IT" sz="1400" dirty="0"/>
          </a:p>
          <a:p>
            <a:r>
              <a:rPr lang="it-IT" sz="1400" dirty="0"/>
              <a:t>via Caduti sul lavoro 24</a:t>
            </a:r>
          </a:p>
          <a:p>
            <a:r>
              <a:rPr lang="it-IT" sz="1400" dirty="0" err="1"/>
              <a:t>tel</a:t>
            </a:r>
            <a:r>
              <a:rPr lang="it-IT" sz="1400" dirty="0"/>
              <a:t> 0536 880,680</a:t>
            </a:r>
          </a:p>
          <a:p>
            <a:r>
              <a:rPr lang="it-IT" sz="1400" dirty="0">
                <a:hlinkClick r:id="rId6"/>
              </a:rPr>
              <a:t>centroperlefamiglie.sassuolo@distrettoceramico.mo.it</a:t>
            </a:r>
            <a:endParaRPr lang="it-IT" sz="14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871" y="2098861"/>
            <a:ext cx="1843964" cy="122930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026" y="2098861"/>
            <a:ext cx="1639079" cy="122930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40" y="2098861"/>
            <a:ext cx="2014525" cy="124609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30" y="6231354"/>
            <a:ext cx="428647" cy="42864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50" y="5729178"/>
            <a:ext cx="436126" cy="43612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51" y="5085184"/>
            <a:ext cx="561975" cy="528638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2515227" y="5264005"/>
            <a:ext cx="313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www.distrettoceramico.mo.it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495600" y="5780700"/>
            <a:ext cx="63430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Instagram</a:t>
            </a:r>
            <a:r>
              <a:rPr lang="it-IT" b="1" dirty="0"/>
              <a:t>: Centro per le Famiglie Distretto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2483314" y="6280724"/>
            <a:ext cx="52459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Facebook</a:t>
            </a:r>
            <a:r>
              <a:rPr lang="it-IT" b="1" dirty="0"/>
              <a:t>: Centro per le Famiglie Distretto Ceramico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700" y="318505"/>
            <a:ext cx="15113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803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435280" cy="562074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Al Centro per le Famiglie puoi trovare…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91544" y="1196753"/>
            <a:ext cx="8229600" cy="4525963"/>
          </a:xfrm>
        </p:spPr>
        <p:txBody>
          <a:bodyPr>
            <a:noAutofit/>
          </a:bodyPr>
          <a:lstStyle/>
          <a:p>
            <a:r>
              <a:rPr lang="it-IT" sz="1600" b="1" dirty="0"/>
              <a:t>Sportello </a:t>
            </a:r>
            <a:r>
              <a:rPr lang="it-IT" sz="1600" b="1" dirty="0" err="1"/>
              <a:t>Informafamiglie</a:t>
            </a:r>
            <a:r>
              <a:rPr lang="it-IT" sz="1600" b="1" dirty="0"/>
              <a:t>; </a:t>
            </a:r>
          </a:p>
          <a:p>
            <a:r>
              <a:rPr lang="it-IT" sz="1600" b="1" dirty="0"/>
              <a:t>Incontri per neogenitori: </a:t>
            </a:r>
            <a:r>
              <a:rPr lang="it-IT" sz="1600" dirty="0"/>
              <a:t>tutti i lunedì mattina (sede di Formigine), tutti i mercoledì mattina (sede di Maranello) e tutti i giovedì mattina (sede di Sassuolo);</a:t>
            </a:r>
          </a:p>
          <a:p>
            <a:r>
              <a:rPr lang="it-IT" sz="1600" dirty="0"/>
              <a:t>Momenti di </a:t>
            </a:r>
            <a:r>
              <a:rPr lang="it-IT" sz="1600" b="1" dirty="0"/>
              <a:t>approfondimento</a:t>
            </a:r>
            <a:r>
              <a:rPr lang="it-IT" sz="1600" dirty="0"/>
              <a:t> rivolti ai neogenitori su tematiche d’interesse, con il coinvolgimento di famiglie e/o di esperti: massaggio, pronto soccorso, </a:t>
            </a:r>
            <a:r>
              <a:rPr lang="it-IT" sz="1600" dirty="0" err="1"/>
              <a:t>babywearing</a:t>
            </a:r>
            <a:r>
              <a:rPr lang="it-IT" sz="1600" dirty="0"/>
              <a:t>, alimentazione complementare…;</a:t>
            </a:r>
          </a:p>
          <a:p>
            <a:r>
              <a:rPr lang="it-IT" sz="1600" dirty="0"/>
              <a:t>Partecipazione delle </a:t>
            </a:r>
            <a:r>
              <a:rPr lang="it-IT" sz="1600" b="1" dirty="0"/>
              <a:t>Associazioni del territorio </a:t>
            </a:r>
            <a:r>
              <a:rPr lang="it-IT" sz="1600" dirty="0"/>
              <a:t>ad alcuni incontri per far conoscere l’attività dell’Associazione e attivare momenti di confronto con i genitori (Associazione SOS Mama, Associazione La via Lattea e Associazione Nascere a Modena);</a:t>
            </a:r>
          </a:p>
          <a:p>
            <a:r>
              <a:rPr lang="it-IT" sz="1600" b="1" dirty="0"/>
              <a:t>Percorsi laboratoriali: </a:t>
            </a:r>
            <a:r>
              <a:rPr lang="it-IT" sz="1600" dirty="0"/>
              <a:t>di benessere e movimento prima e dopo la nascita, danza col bebè, percorsi musicali rivolti a famiglie con bambini 0-3 anni;</a:t>
            </a:r>
          </a:p>
          <a:p>
            <a:r>
              <a:rPr lang="it-IT" sz="1600" dirty="0"/>
              <a:t>Servizi di </a:t>
            </a:r>
            <a:r>
              <a:rPr lang="it-IT" sz="1600" b="1" dirty="0"/>
              <a:t>Consulenza e Mediazione familiare;</a:t>
            </a:r>
          </a:p>
          <a:p>
            <a:r>
              <a:rPr lang="it-IT" sz="1600" b="1" dirty="0"/>
              <a:t>Collaborazione con i Servizi educativi integrativi: Primi Passi e Centro Bambini e Famiglie </a:t>
            </a:r>
            <a:r>
              <a:rPr lang="it-IT" sz="1600" dirty="0"/>
              <a:t>(che sono gestiti direttamente dai Comuni e che, a Formigine e Maranello, si svolgono all’interno della sede del Centro per le Famiglie). </a:t>
            </a:r>
          </a:p>
          <a:p>
            <a:endParaRPr lang="it-IT" sz="1600" dirty="0"/>
          </a:p>
          <a:p>
            <a:pPr marL="0" indent="0">
              <a:buNone/>
            </a:pPr>
            <a:r>
              <a:rPr lang="it-IT" sz="1600" dirty="0"/>
              <a:t>Le attività del Centro per le Famiglie sono tutte </a:t>
            </a:r>
            <a:r>
              <a:rPr lang="it-IT" sz="1600" b="1" dirty="0"/>
              <a:t>gratuite e soggette ad iscrizione</a:t>
            </a:r>
            <a:r>
              <a:rPr lang="it-IT" sz="1600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241" y="193386"/>
            <a:ext cx="15113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871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99DF655-E731-BA2E-5EA2-21CA074EB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12" y="1260910"/>
            <a:ext cx="10860443" cy="550290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ACF5C21-9625-79D9-0A6A-FC67CEB1C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8" y="94183"/>
            <a:ext cx="2878372" cy="10093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195F515-6EAF-71F1-257D-C2E677B12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29" y="94183"/>
            <a:ext cx="1512453" cy="151517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9E44CF7-C340-D9E3-B957-FF75AA0AE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608" y="239785"/>
            <a:ext cx="2136326" cy="7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72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337964" y="2192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4" y="888049"/>
            <a:ext cx="2293253" cy="80263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742062" y="1516025"/>
            <a:ext cx="4707875" cy="436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spcAft>
                <a:spcPts val="1425"/>
              </a:spcAft>
              <a:buSzPct val="100000"/>
            </a:pPr>
            <a:r>
              <a:rPr lang="it-IT" altLang="it-IT" sz="2400" b="1">
                <a:solidFill>
                  <a:srgbClr val="012D74"/>
                </a:solidFill>
                <a:latin typeface="Garamond" panose="02020404030301010803" pitchFamily="18" charset="0"/>
              </a:rPr>
              <a:t>Con Te…</a:t>
            </a:r>
            <a:endParaRPr lang="it-IT" sz="2400" b="1">
              <a:solidFill>
                <a:srgbClr val="012D74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B930D7-5355-4EBC-B9B6-D76E5FB8146F}"/>
              </a:ext>
            </a:extLst>
          </p:cNvPr>
          <p:cNvSpPr txBox="1"/>
          <p:nvPr/>
        </p:nvSpPr>
        <p:spPr>
          <a:xfrm>
            <a:off x="1539660" y="2653716"/>
            <a:ext cx="985651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>
                <a:latin typeface="Garamond" panose="02020404030301010803" pitchFamily="18" charset="0"/>
              </a:rPr>
              <a:t>Puoi chiamarci, se hai bisogno di un confronto con:</a:t>
            </a:r>
            <a:br>
              <a:rPr lang="it-IT" sz="2400" b="1">
                <a:latin typeface="Garamond" panose="02020404030301010803" pitchFamily="18" charset="0"/>
              </a:rPr>
            </a:br>
            <a:endParaRPr lang="it-IT" sz="2400" b="1">
              <a:latin typeface="Garamond" panose="02020404030301010803" pitchFamily="18" charset="0"/>
            </a:endParaRPr>
          </a:p>
          <a:p>
            <a:pPr>
              <a:lnSpc>
                <a:spcPct val="150000"/>
              </a:lnSpc>
            </a:pPr>
            <a:r>
              <a:rPr lang="it-IT" b="1">
                <a:solidFill>
                  <a:srgbClr val="74A96A"/>
                </a:solidFill>
                <a:latin typeface="Garamond" panose="02020404030301010803" pitchFamily="18" charset="0"/>
              </a:rPr>
              <a:t>Ostetricia </a:t>
            </a:r>
            <a:r>
              <a:rPr lang="it-IT"/>
              <a:t>             </a:t>
            </a:r>
            <a:r>
              <a:rPr lang="it-IT" sz="2400" b="1">
                <a:latin typeface="Garamond" panose="02020404030301010803" pitchFamily="18" charset="0"/>
              </a:rPr>
              <a:t>allo 0536 846 580 tutti i giorni dalle 15 alle 17</a:t>
            </a:r>
          </a:p>
          <a:p>
            <a:pPr>
              <a:lnSpc>
                <a:spcPct val="150000"/>
              </a:lnSpc>
            </a:pPr>
            <a:r>
              <a:rPr lang="it-IT" b="1">
                <a:solidFill>
                  <a:srgbClr val="012D74"/>
                </a:solidFill>
                <a:latin typeface="Garamond" panose="02020404030301010803" pitchFamily="18" charset="0"/>
              </a:rPr>
              <a:t>Sala Parto            </a:t>
            </a:r>
            <a:r>
              <a:rPr lang="it-IT" sz="2400" b="1">
                <a:latin typeface="Garamond" panose="02020404030301010803" pitchFamily="18" charset="0"/>
              </a:rPr>
              <a:t>allo 0536 846 433 tutti i giorni</a:t>
            </a:r>
          </a:p>
          <a:p>
            <a:pPr>
              <a:lnSpc>
                <a:spcPct val="150000"/>
              </a:lnSpc>
            </a:pPr>
            <a:r>
              <a:rPr lang="it-IT" b="1">
                <a:solidFill>
                  <a:srgbClr val="74A96A"/>
                </a:solidFill>
                <a:latin typeface="Garamond" panose="02020404030301010803" pitchFamily="18" charset="0"/>
              </a:rPr>
              <a:t>Pediatria  </a:t>
            </a:r>
            <a:r>
              <a:rPr lang="it-IT"/>
              <a:t>             </a:t>
            </a:r>
            <a:r>
              <a:rPr lang="it-IT" sz="2400" b="1">
                <a:latin typeface="Garamond" panose="02020404030301010803" pitchFamily="18" charset="0"/>
              </a:rPr>
              <a:t>allo 0536 846 751 tutti i giorni dalle 13 alle 14</a:t>
            </a:r>
          </a:p>
          <a:p>
            <a:pPr>
              <a:lnSpc>
                <a:spcPct val="150000"/>
              </a:lnSpc>
            </a:pPr>
            <a:r>
              <a:rPr lang="it-IT" b="1">
                <a:solidFill>
                  <a:srgbClr val="012D74"/>
                </a:solidFill>
                <a:latin typeface="Garamond" panose="02020404030301010803" pitchFamily="18" charset="0"/>
              </a:rPr>
              <a:t>Psicologa  </a:t>
            </a:r>
            <a:r>
              <a:rPr lang="it-IT">
                <a:solidFill>
                  <a:srgbClr val="012D74"/>
                </a:solidFill>
                <a:latin typeface="Fredericka the Greatest" panose="02000000000000000000" pitchFamily="50" charset="0"/>
              </a:rPr>
              <a:t>          </a:t>
            </a:r>
            <a:r>
              <a:rPr lang="it-IT" sz="2400" b="1">
                <a:latin typeface="Garamond" panose="02020404030301010803" pitchFamily="18" charset="0"/>
              </a:rPr>
              <a:t>allo 0536 846 885 il mercoledì dalle 9 alle 13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it-IT" sz="2400" b="1">
              <a:latin typeface="Garamond" panose="02020404030301010803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90" y="674055"/>
            <a:ext cx="1512453" cy="15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7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337964" y="2192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4" y="888049"/>
            <a:ext cx="2293253" cy="80263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460917" y="1099270"/>
            <a:ext cx="7380430" cy="956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7000"/>
              </a:lnSpc>
              <a:spcAft>
                <a:spcPts val="1425"/>
              </a:spcAft>
              <a:buSzPct val="45000"/>
              <a:defRPr/>
            </a:pPr>
            <a:r>
              <a:rPr lang="it-IT" sz="2400" b="1">
                <a:solidFill>
                  <a:srgbClr val="74A96A"/>
                </a:solidFill>
                <a:latin typeface="Garamond" panose="02020404030301010803" pitchFamily="18" charset="0"/>
              </a:rPr>
              <a:t>Non da sola</a:t>
            </a:r>
            <a:br>
              <a:rPr lang="it-IT" sz="2400" b="1">
                <a:solidFill>
                  <a:srgbClr val="74A96A"/>
                </a:solidFill>
                <a:latin typeface="Garamond" panose="02020404030301010803" pitchFamily="18" charset="0"/>
              </a:rPr>
            </a:br>
            <a:r>
              <a:rPr lang="it-IT" sz="2400" b="1">
                <a:solidFill>
                  <a:srgbClr val="012D74"/>
                </a:solidFill>
                <a:latin typeface="Garamond" panose="02020404030301010803" pitchFamily="18" charset="0"/>
              </a:rPr>
              <a:t>APP sul percorso nascita in Emilia-Romagna</a:t>
            </a:r>
          </a:p>
        </p:txBody>
      </p:sp>
      <p:sp>
        <p:nvSpPr>
          <p:cNvPr id="5" name="Rettangolo 4"/>
          <p:cNvSpPr/>
          <p:nvPr/>
        </p:nvSpPr>
        <p:spPr>
          <a:xfrm>
            <a:off x="3530856" y="2268030"/>
            <a:ext cx="80148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FF00FF"/>
              </a:buClr>
              <a:buSzPct val="50000"/>
            </a:pPr>
            <a:r>
              <a:rPr lang="it-IT" altLang="it-IT" sz="2000" b="1">
                <a:latin typeface="Garamond" panose="02020404030301010803" pitchFamily="18" charset="0"/>
              </a:rPr>
              <a:t>Facilita nell’accesso alle informazioni ed all’utilizzo dei servizi </a:t>
            </a:r>
          </a:p>
          <a:p>
            <a:pPr algn="just">
              <a:lnSpc>
                <a:spcPct val="150000"/>
              </a:lnSpc>
              <a:buClr>
                <a:srgbClr val="FF00FF"/>
              </a:buClr>
              <a:buSzPct val="50000"/>
            </a:pPr>
            <a:r>
              <a:rPr lang="it-IT" altLang="it-IT" sz="2000" b="1">
                <a:latin typeface="Garamond" panose="02020404030301010803" pitchFamily="18" charset="0"/>
              </a:rPr>
              <a:t>per comprendere e vivere in modo consapevole gravidanza e parto</a:t>
            </a:r>
          </a:p>
          <a:p>
            <a:pPr algn="just">
              <a:lnSpc>
                <a:spcPct val="150000"/>
              </a:lnSpc>
              <a:buClr>
                <a:srgbClr val="FF00FF"/>
              </a:buClr>
              <a:buSzPct val="50000"/>
            </a:pPr>
            <a:r>
              <a:rPr lang="it-IT" altLang="it-IT" sz="2000" b="1">
                <a:latin typeface="Garamond" panose="02020404030301010803" pitchFamily="18" charset="0"/>
              </a:rPr>
              <a:t>Permette di individuare i punti nascita più adatti alle proprie esigenze</a:t>
            </a:r>
          </a:p>
          <a:p>
            <a:pPr algn="just">
              <a:lnSpc>
                <a:spcPct val="150000"/>
              </a:lnSpc>
              <a:buClr>
                <a:srgbClr val="FF00FF"/>
              </a:buClr>
              <a:buSzPct val="50000"/>
            </a:pPr>
            <a:r>
              <a:rPr lang="it-IT" altLang="it-IT" sz="2000" b="1">
                <a:latin typeface="Garamond" panose="02020404030301010803" pitchFamily="18" charset="0"/>
              </a:rPr>
              <a:t>Attraverso l’APP è possibile consultare la Cartella della Gravidanza della Regione, che fornisce indicazioni e approfondimenti </a:t>
            </a:r>
          </a:p>
          <a:p>
            <a:pPr algn="just">
              <a:lnSpc>
                <a:spcPct val="150000"/>
              </a:lnSpc>
              <a:buClr>
                <a:srgbClr val="FF00FF"/>
              </a:buClr>
              <a:buSzPct val="50000"/>
            </a:pPr>
            <a:r>
              <a:rPr lang="it-IT" altLang="it-IT" sz="2000" b="1">
                <a:latin typeface="Garamond" panose="02020404030301010803" pitchFamily="18" charset="0"/>
              </a:rPr>
              <a:t>sul percorso nascita e di visualizzare, sulla base del trimestre </a:t>
            </a:r>
          </a:p>
          <a:p>
            <a:pPr algn="just">
              <a:lnSpc>
                <a:spcPct val="150000"/>
              </a:lnSpc>
              <a:buClr>
                <a:srgbClr val="FF00FF"/>
              </a:buClr>
              <a:buSzPct val="50000"/>
            </a:pPr>
            <a:r>
              <a:rPr lang="it-IT" altLang="it-IT" sz="2000" b="1">
                <a:latin typeface="Garamond" panose="02020404030301010803" pitchFamily="18" charset="0"/>
              </a:rPr>
              <a:t>di gravidanza, l’assistenza offerta alle donne, i controlli </a:t>
            </a:r>
          </a:p>
          <a:p>
            <a:pPr algn="just">
              <a:lnSpc>
                <a:spcPct val="150000"/>
              </a:lnSpc>
              <a:buClr>
                <a:srgbClr val="FF00FF"/>
              </a:buClr>
              <a:buSzPct val="50000"/>
            </a:pPr>
            <a:r>
              <a:rPr lang="it-IT" altLang="it-IT" sz="2000" b="1">
                <a:latin typeface="Garamond" panose="02020404030301010803" pitchFamily="18" charset="0"/>
              </a:rPr>
              <a:t>e gli esami proposti.</a:t>
            </a:r>
          </a:p>
        </p:txBody>
      </p:sp>
      <p:pic>
        <p:nvPicPr>
          <p:cNvPr id="9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034" y="2135567"/>
            <a:ext cx="2744788" cy="396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90" y="674055"/>
            <a:ext cx="1512453" cy="15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6" y="60254"/>
            <a:ext cx="12192000" cy="685800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337964" y="2192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4" y="888049"/>
            <a:ext cx="2293253" cy="80263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674114" y="1937818"/>
            <a:ext cx="4323242" cy="502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7000"/>
              </a:lnSpc>
              <a:spcAft>
                <a:spcPts val="1425"/>
              </a:spcAft>
              <a:buSzPct val="45000"/>
              <a:defRPr/>
            </a:pPr>
            <a:r>
              <a:rPr lang="it-IT" sz="2400" b="1">
                <a:solidFill>
                  <a:srgbClr val="74A96A"/>
                </a:solidFill>
                <a:latin typeface="Garamond" panose="02020404030301010803" pitchFamily="18" charset="0"/>
              </a:rPr>
              <a:t>Alimentazione neonatale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90" y="674055"/>
            <a:ext cx="1512453" cy="1515178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D9E3F3DB-B9A7-4EAE-8A41-2D5F5F8705D1}"/>
              </a:ext>
            </a:extLst>
          </p:cNvPr>
          <p:cNvSpPr/>
          <p:nvPr/>
        </p:nvSpPr>
        <p:spPr>
          <a:xfrm>
            <a:off x="1818440" y="1909779"/>
            <a:ext cx="6096000" cy="5028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7000"/>
              </a:lnSpc>
              <a:spcAft>
                <a:spcPts val="1425"/>
              </a:spcAft>
              <a:buSzPct val="45000"/>
              <a:defRPr/>
            </a:pPr>
            <a:r>
              <a:rPr lang="it-IT" sz="2400" b="1" err="1">
                <a:solidFill>
                  <a:srgbClr val="74A96A"/>
                </a:solidFill>
                <a:latin typeface="Garamond" panose="02020404030301010803" pitchFamily="18" charset="0"/>
              </a:rPr>
              <a:t>Bonding</a:t>
            </a:r>
            <a:r>
              <a:rPr lang="it-IT" sz="2400" b="1">
                <a:solidFill>
                  <a:srgbClr val="74A96A"/>
                </a:solidFill>
                <a:latin typeface="Garamond" panose="02020404030301010803" pitchFamily="18" charset="0"/>
              </a:rPr>
              <a:t> neonatale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93E3BAC-1970-4CCB-8524-2A951B957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77" y="2559013"/>
            <a:ext cx="4350808" cy="280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mmagine di un bambino allattato al seno con il logo della campagna - Alla">
            <a:extLst>
              <a:ext uri="{FF2B5EF4-FFF2-40B4-BE49-F238E27FC236}">
                <a16:creationId xmlns:a16="http://schemas.microsoft.com/office/drawing/2014/main" id="{AC0D6CAC-A666-440E-A25B-F5A34445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085" y="2658961"/>
            <a:ext cx="2453377" cy="2236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EEBD5609-FE2D-471F-91D9-75BDBF613704}"/>
              </a:ext>
            </a:extLst>
          </p:cNvPr>
          <p:cNvSpPr/>
          <p:nvPr/>
        </p:nvSpPr>
        <p:spPr>
          <a:xfrm>
            <a:off x="2039086" y="5537747"/>
            <a:ext cx="78850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>
                <a:latin typeface="Garamond" panose="02020404030301010803" pitchFamily="18" charset="0"/>
                <a:hlinkClick r:id="rId7"/>
              </a:rPr>
              <a:t>http://</a:t>
            </a:r>
            <a:r>
              <a:rPr lang="it-IT" sz="2000" b="1" err="1">
                <a:latin typeface="Garamond" panose="02020404030301010803" pitchFamily="18" charset="0"/>
                <a:hlinkClick r:id="rId7"/>
              </a:rPr>
              <a:t>www.salute.gov.it</a:t>
            </a:r>
            <a:r>
              <a:rPr lang="it-IT" sz="2000" b="1">
                <a:latin typeface="Garamond" panose="02020404030301010803" pitchFamily="18" charset="0"/>
                <a:hlinkClick r:id="rId7"/>
              </a:rPr>
              <a:t>/</a:t>
            </a:r>
            <a:r>
              <a:rPr lang="it-IT" sz="2000" b="1" err="1">
                <a:latin typeface="Garamond" panose="02020404030301010803" pitchFamily="18" charset="0"/>
                <a:hlinkClick r:id="rId7"/>
              </a:rPr>
              <a:t>imgs</a:t>
            </a:r>
            <a:r>
              <a:rPr lang="it-IT" sz="2000" b="1">
                <a:latin typeface="Garamond" panose="02020404030301010803" pitchFamily="18" charset="0"/>
                <a:hlinkClick r:id="rId7"/>
              </a:rPr>
              <a:t>/C_17_opuscoliPoster_303_allegato.pdf</a:t>
            </a:r>
            <a:endParaRPr lang="it-IT" sz="2000" b="1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49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337964" y="2192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4" y="888049"/>
            <a:ext cx="2293253" cy="80263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15393" y="2167973"/>
            <a:ext cx="6156227" cy="3549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7000"/>
              </a:lnSpc>
              <a:spcAft>
                <a:spcPts val="1425"/>
              </a:spcAft>
              <a:buSzPct val="45000"/>
              <a:defRPr/>
            </a:pPr>
            <a:r>
              <a:rPr lang="it-IT" altLang="it-IT" sz="2400" b="1">
                <a:latin typeface="Garamond" panose="02020404030301010803" pitchFamily="18" charset="0"/>
              </a:rPr>
              <a:t>Vi invitiamo a visitare questi siti </a:t>
            </a:r>
            <a:r>
              <a:rPr lang="it-IT" altLang="it-IT" sz="2400" b="1" i="1">
                <a:latin typeface="Garamond" panose="02020404030301010803" pitchFamily="18" charset="0"/>
              </a:rPr>
              <a:t>Internet</a:t>
            </a:r>
            <a:r>
              <a:rPr lang="it-IT" altLang="it-IT" sz="2400" b="1">
                <a:latin typeface="Garamond" panose="02020404030301010803" pitchFamily="18" charset="0"/>
              </a:rPr>
              <a:t> per avere informazioni adeguate </a:t>
            </a:r>
            <a:br>
              <a:rPr lang="it-IT" altLang="it-IT" sz="2400" b="1">
                <a:latin typeface="Garamond" panose="02020404030301010803" pitchFamily="18" charset="0"/>
              </a:rPr>
            </a:br>
            <a:r>
              <a:rPr lang="it-IT" altLang="it-IT" sz="2400" b="1">
                <a:latin typeface="Garamond" panose="02020404030301010803" pitchFamily="18" charset="0"/>
              </a:rPr>
              <a:t>su ciò a cui siete più interessati:</a:t>
            </a:r>
            <a:br>
              <a:rPr lang="it-IT" altLang="it-IT" sz="2400" b="1">
                <a:latin typeface="Garamond" panose="02020404030301010803" pitchFamily="18" charset="0"/>
              </a:rPr>
            </a:br>
            <a:br>
              <a:rPr lang="it-IT" altLang="it-IT" sz="2400" b="1">
                <a:latin typeface="Garamond" panose="02020404030301010803" pitchFamily="18" charset="0"/>
              </a:rPr>
            </a:br>
            <a:r>
              <a:rPr lang="it-IT" altLang="it-IT" sz="2400" i="1">
                <a:solidFill>
                  <a:srgbClr val="012D74"/>
                </a:solidFill>
                <a:latin typeface="Garamond" panose="02020404030301010803" pitchFamily="18" charset="0"/>
                <a:hlinkClick r:id="rId4"/>
              </a:rPr>
              <a:t>www.saperidoc.it</a:t>
            </a:r>
            <a:br>
              <a:rPr lang="it-IT" altLang="it-IT" sz="2400" i="1">
                <a:solidFill>
                  <a:srgbClr val="012D74"/>
                </a:solidFill>
                <a:latin typeface="Garamond" panose="02020404030301010803" pitchFamily="18" charset="0"/>
              </a:rPr>
            </a:br>
            <a:r>
              <a:rPr lang="it-IT" altLang="it-IT" sz="2400" i="1">
                <a:solidFill>
                  <a:srgbClr val="012D74"/>
                </a:solidFill>
                <a:latin typeface="Garamond" panose="02020404030301010803" pitchFamily="18" charset="0"/>
                <a:hlinkClick r:id="rId5"/>
              </a:rPr>
              <a:t>www.lllitalia.org</a:t>
            </a:r>
            <a:br>
              <a:rPr lang="it-IT" altLang="it-IT" sz="2400" i="1">
                <a:solidFill>
                  <a:srgbClr val="012D74"/>
                </a:solidFill>
                <a:latin typeface="Garamond" panose="02020404030301010803" pitchFamily="18" charset="0"/>
              </a:rPr>
            </a:br>
            <a:r>
              <a:rPr lang="it-IT" altLang="it-IT" sz="2400" i="1">
                <a:solidFill>
                  <a:srgbClr val="012D74"/>
                </a:solidFill>
                <a:latin typeface="Garamond" panose="02020404030301010803" pitchFamily="18" charset="0"/>
                <a:hlinkClick r:id="rId6"/>
              </a:rPr>
              <a:t>www.sip.it</a:t>
            </a:r>
            <a:br>
              <a:rPr lang="it-IT" altLang="it-IT" sz="2400" i="1">
                <a:solidFill>
                  <a:srgbClr val="012D74"/>
                </a:solidFill>
                <a:latin typeface="Garamond" panose="02020404030301010803" pitchFamily="18" charset="0"/>
              </a:rPr>
            </a:br>
            <a:r>
              <a:rPr lang="it-IT" altLang="it-IT" sz="2400" i="1">
                <a:solidFill>
                  <a:srgbClr val="012D74"/>
                </a:solidFill>
                <a:latin typeface="Garamond" panose="02020404030301010803" pitchFamily="18" charset="0"/>
                <a:hlinkClick r:id="rId7"/>
              </a:rPr>
              <a:t>www.salute.regione.emilia-romagna.it</a:t>
            </a:r>
            <a:endParaRPr lang="it-IT" sz="2400" i="1">
              <a:solidFill>
                <a:srgbClr val="012D74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90" y="674055"/>
            <a:ext cx="1512453" cy="15151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80" y="929599"/>
            <a:ext cx="1070639" cy="107282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7CC607D-051F-443E-9FF4-EC8876DA6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437" y="1681910"/>
            <a:ext cx="2410761" cy="32647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871620" y="5011183"/>
            <a:ext cx="4440195" cy="956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7000"/>
              </a:lnSpc>
              <a:spcAft>
                <a:spcPts val="1425"/>
              </a:spcAft>
              <a:buSzPct val="45000"/>
              <a:defRPr/>
            </a:pPr>
            <a:r>
              <a:rPr lang="it-IT" sz="2400" i="1">
                <a:solidFill>
                  <a:srgbClr val="012D74"/>
                </a:solidFill>
                <a:latin typeface="Garamond" panose="02020404030301010803" pitchFamily="18" charset="0"/>
                <a:hlinkClick r:id="rId11"/>
              </a:rPr>
              <a:t>https://www.sipps.it/pdf/editoriale/SIP38_guidaFAMIGLIA_200917.pdf</a:t>
            </a:r>
            <a:endParaRPr lang="it-IT" sz="2400" i="1">
              <a:solidFill>
                <a:srgbClr val="012D74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068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557" y="-1"/>
            <a:ext cx="12192000" cy="685800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9337964" y="2192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4" y="888049"/>
            <a:ext cx="2293253" cy="80263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90" y="674055"/>
            <a:ext cx="1512453" cy="1515178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940">
            <a:off x="4474910" y="1936917"/>
            <a:ext cx="2461275" cy="2624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871681" y="1866367"/>
            <a:ext cx="3619500" cy="2254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it-IT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14 Gennaio  </a:t>
            </a:r>
          </a:p>
          <a:p>
            <a:pPr>
              <a:lnSpc>
                <a:spcPct val="200000"/>
              </a:lnSpc>
            </a:pPr>
            <a:endParaRPr lang="it-IT" sz="100" b="1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it-IT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11 Marzo  </a:t>
            </a:r>
          </a:p>
          <a:p>
            <a:pPr>
              <a:lnSpc>
                <a:spcPct val="200000"/>
              </a:lnSpc>
            </a:pPr>
            <a:r>
              <a:rPr lang="it-IT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13 Maggio</a:t>
            </a:r>
          </a:p>
          <a:p>
            <a:pPr>
              <a:lnSpc>
                <a:spcPct val="200000"/>
              </a:lnSpc>
            </a:pPr>
            <a:endParaRPr lang="it-IT" b="1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424315" y="1972563"/>
            <a:ext cx="1494961" cy="25355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it-IT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15 Luglio</a:t>
            </a:r>
          </a:p>
          <a:p>
            <a:pPr>
              <a:lnSpc>
                <a:spcPct val="200000"/>
              </a:lnSpc>
            </a:pPr>
            <a:r>
              <a:rPr lang="it-IT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16 Settembre</a:t>
            </a:r>
          </a:p>
          <a:p>
            <a:pPr>
              <a:lnSpc>
                <a:spcPct val="200000"/>
              </a:lnSpc>
            </a:pPr>
            <a:r>
              <a:rPr lang="it-IT" b="1" i="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18 Novembre</a:t>
            </a:r>
          </a:p>
          <a:p>
            <a:pPr>
              <a:lnSpc>
                <a:spcPct val="150000"/>
              </a:lnSpc>
            </a:pPr>
            <a:endParaRPr lang="it-IT" b="1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it-IT" b="1" i="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316834" y="688680"/>
            <a:ext cx="7524513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Ospedale di Sassuolo      Incontro </a:t>
            </a:r>
            <a:r>
              <a:rPr lang="it-IT" sz="20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</a:rPr>
              <a:t>con il Pediatra 2026</a:t>
            </a:r>
          </a:p>
          <a:p>
            <a:pPr algn="ctr">
              <a:lnSpc>
                <a:spcPct val="150000"/>
              </a:lnSpc>
            </a:pPr>
            <a:r>
              <a:rPr lang="it-IT" sz="2000" b="1" i="0" dirty="0">
                <a:solidFill>
                  <a:srgbClr val="000099"/>
                </a:solidFill>
                <a:effectLst/>
                <a:latin typeface="Times New Roman" panose="02020603050405020304" pitchFamily="18" charset="0"/>
              </a:rPr>
              <a:t>Sala Conferenze (piano terra) / da remoto   ore 15-17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38200" y="5084203"/>
            <a:ext cx="9372600" cy="113877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https://www.ospedalesassuolo.it/approfondimento/incontro-con-il-pediatra</a:t>
            </a:r>
            <a:r>
              <a:rPr lang="it-IT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endParaRPr lang="it-IT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4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https://www.ospedalesassuolo.it/nascere-a-sassuolo-punto-nascita/</a:t>
            </a:r>
          </a:p>
          <a:p>
            <a:pPr algn="ctr"/>
            <a:endParaRPr lang="it-IT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087C860-109D-4D39-54F1-F7B2DA291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il convegno “LA NASCITA IN EMILIA-ROMAGNA - Presentazione del 22° Rapporto sui dati del Certificato di Assistenza al Parto (CedAP) Anno 2024”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137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136"/>
            <a:ext cx="12192000" cy="6946136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337964" y="2192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4" y="888049"/>
            <a:ext cx="2293253" cy="80263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90" y="674055"/>
            <a:ext cx="1512453" cy="1515178"/>
          </a:xfrm>
          <a:prstGeom prst="rect">
            <a:avLst/>
          </a:prstGeom>
        </p:spPr>
      </p:pic>
      <p:pic>
        <p:nvPicPr>
          <p:cNvPr id="1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29" y="1816450"/>
            <a:ext cx="3377440" cy="418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954" y="171547"/>
            <a:ext cx="5221569" cy="6273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742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8" y="-115297"/>
            <a:ext cx="12192000" cy="685800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337964" y="21926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4" y="888049"/>
            <a:ext cx="2293253" cy="80263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990" y="674055"/>
            <a:ext cx="1512453" cy="1515178"/>
          </a:xfrm>
          <a:prstGeom prst="rect">
            <a:avLst/>
          </a:prstGeom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72" y="1690688"/>
            <a:ext cx="4115274" cy="484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574" y="431027"/>
            <a:ext cx="5032442" cy="604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08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71B277-0BC2-114C-9BA1-7EDE29FF4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110"/>
            <a:ext cx="12192000" cy="68507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3F0E561-129A-46AA-536B-03EB1BB5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654" y="1643700"/>
            <a:ext cx="7170345" cy="35705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000D038-509E-0C4B-2D4D-727339453897}"/>
              </a:ext>
            </a:extLst>
          </p:cNvPr>
          <p:cNvSpPr txBox="1"/>
          <p:nvPr/>
        </p:nvSpPr>
        <p:spPr>
          <a:xfrm>
            <a:off x="2634558" y="5465985"/>
            <a:ext cx="8064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0" i="0" u="none" strike="noStrike" baseline="0" dirty="0">
                <a:solidFill>
                  <a:srgbClr val="0000CD"/>
                </a:solidFill>
                <a:latin typeface="Calibri" panose="020F0502020204030204" pitchFamily="34" charset="0"/>
              </a:rPr>
              <a:t>https://www.natiperleggere.it</a:t>
            </a:r>
            <a:endParaRPr lang="it-IT" sz="36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E67BD59-3A10-9D62-ADE1-72DCB7330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32" y="764583"/>
            <a:ext cx="2136326" cy="74914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53C5101-C661-29B0-F33B-1EFD44666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234" y="745684"/>
            <a:ext cx="1541230" cy="153609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9E66228-25B0-EF14-C6FD-ACDC4C793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107" y="762994"/>
            <a:ext cx="2136326" cy="7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54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F122635-CA36-0B71-967E-18DAD78B4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8" y="-115297"/>
            <a:ext cx="12192000" cy="68580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659F5D6-85AA-157D-B77D-E14F90EAD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259" y="1043483"/>
            <a:ext cx="8476737" cy="27137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E28095-9CB0-C75B-2F49-93CC57F04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260" y="3757188"/>
            <a:ext cx="8476737" cy="25078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67C3AAA-BAC7-E131-0EFB-5DAEC9FED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751971" y="1797766"/>
            <a:ext cx="5219203" cy="371526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2FBA53C-A178-0780-ABAE-ED90C6D25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004" y="22634"/>
            <a:ext cx="2544024" cy="8921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A7BFFE9-DDD2-5511-E95E-76939A84F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2143" y="-46913"/>
            <a:ext cx="1038131" cy="103121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2523BCE-C6D7-E012-6E04-A9C8A55597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1345" y="270820"/>
            <a:ext cx="1678673" cy="5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469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6084A941B96E849B36FCF12CDEDDCB6" ma:contentTypeVersion="7" ma:contentTypeDescription="Creare un nuovo documento." ma:contentTypeScope="" ma:versionID="583c5144b947fc8423612c5462f58f02">
  <xsd:schema xmlns:xsd="http://www.w3.org/2001/XMLSchema" xmlns:xs="http://www.w3.org/2001/XMLSchema" xmlns:p="http://schemas.microsoft.com/office/2006/metadata/properties" xmlns:ns2="fc01149c-8058-4c97-a35c-636fad8bcba9" targetNamespace="http://schemas.microsoft.com/office/2006/metadata/properties" ma:root="true" ma:fieldsID="d356b7f9106d5102a7130095b439c0a7" ns2:_="">
    <xsd:import namespace="fc01149c-8058-4c97-a35c-636fad8bcb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01149c-8058-4c97-a35c-636fad8bcb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1C0AE6-CE27-4822-970D-3AC0E09989E4}">
  <ds:schemaRefs>
    <ds:schemaRef ds:uri="fc01149c-8058-4c97-a35c-636fad8bcb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4CD5BA9-993F-4C1B-86BE-6F517385BA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4E116C-A234-4025-A492-29682F33CD27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fc01149c-8058-4c97-a35c-636fad8bcba9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657</TotalTime>
  <Words>657</Words>
  <Application>Microsoft Office PowerPoint</Application>
  <PresentationFormat>Widescreen</PresentationFormat>
  <Paragraphs>68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Bell MT</vt:lpstr>
      <vt:lpstr>Calibri</vt:lpstr>
      <vt:lpstr>Calibri Light</vt:lpstr>
      <vt:lpstr>Dapifer Light</vt:lpstr>
      <vt:lpstr>Fredericka the Greatest</vt:lpstr>
      <vt:lpstr>Garamond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CENTRO PER LE FAMIGLIE DISTRETTO CERAMICO</vt:lpstr>
      <vt:lpstr>Al Centro per le Famiglie puoi trovare…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Matteo Giannacco</dc:creator>
  <cp:lastModifiedBy>Simona Di Matteo</cp:lastModifiedBy>
  <cp:revision>25</cp:revision>
  <cp:lastPrinted>2020-07-03T07:23:15Z</cp:lastPrinted>
  <dcterms:created xsi:type="dcterms:W3CDTF">2018-11-12T13:10:51Z</dcterms:created>
  <dcterms:modified xsi:type="dcterms:W3CDTF">2026-01-08T09:07:01Z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0x01010056084A941B96E849B36FCF12CDEDDCB6</vt:lpwstr>
  </property>
</Properties>
</file>